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04" r:id="rId3"/>
    <p:sldId id="321" r:id="rId4"/>
    <p:sldId id="305" r:id="rId5"/>
    <p:sldId id="306" r:id="rId6"/>
    <p:sldId id="307" r:id="rId7"/>
    <p:sldId id="322" r:id="rId8"/>
    <p:sldId id="313" r:id="rId9"/>
    <p:sldId id="315" r:id="rId10"/>
    <p:sldId id="314" r:id="rId11"/>
    <p:sldId id="316" r:id="rId12"/>
    <p:sldId id="317" r:id="rId13"/>
    <p:sldId id="318" r:id="rId14"/>
    <p:sldId id="319" r:id="rId15"/>
    <p:sldId id="320" r:id="rId16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286" autoAdjust="0"/>
  </p:normalViewPr>
  <p:slideViewPr>
    <p:cSldViewPr>
      <p:cViewPr>
        <p:scale>
          <a:sx n="117" d="100"/>
          <a:sy n="117" d="100"/>
        </p:scale>
        <p:origin x="-1452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6A9D3D-EA72-4FDE-949F-352F77BDA380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18D0CE2-0F34-4C84-946A-2CE767FAE056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3200" b="1" dirty="0" smtClean="0">
              <a:latin typeface="Georgia" panose="02040502050405020303" pitchFamily="18" charset="0"/>
            </a:rPr>
            <a:t>Бюджет</a:t>
          </a:r>
          <a:endParaRPr lang="ru-RU" sz="3200" b="1" dirty="0">
            <a:latin typeface="Georgia" panose="02040502050405020303" pitchFamily="18" charset="0"/>
          </a:endParaRPr>
        </a:p>
      </dgm:t>
    </dgm:pt>
    <dgm:pt modelId="{8844BEC0-3656-43EC-9FCC-C619EE860721}" type="sibTrans" cxnId="{D0B82669-062B-4A34-8315-42B1D3C4EBB3}">
      <dgm:prSet/>
      <dgm:spPr/>
      <dgm:t>
        <a:bodyPr/>
        <a:lstStyle/>
        <a:p>
          <a:endParaRPr lang="ru-RU"/>
        </a:p>
      </dgm:t>
    </dgm:pt>
    <dgm:pt modelId="{C6E5EBC6-CE77-4049-86FC-A38CB3457A66}" type="parTrans" cxnId="{D0B82669-062B-4A34-8315-42B1D3C4EBB3}">
      <dgm:prSet/>
      <dgm:spPr/>
      <dgm:t>
        <a:bodyPr/>
        <a:lstStyle/>
        <a:p>
          <a:endParaRPr lang="ru-RU"/>
        </a:p>
      </dgm:t>
    </dgm:pt>
    <dgm:pt modelId="{D17FD9E3-53A6-4879-865E-5A6948B52927}" type="pres">
      <dgm:prSet presAssocID="{176A9D3D-EA72-4FDE-949F-352F77BDA380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5BFA51B-0D8C-4755-915D-0FB7D93ED79A}" type="pres">
      <dgm:prSet presAssocID="{218D0CE2-0F34-4C84-946A-2CE767FAE056}" presName="linNode" presStyleCnt="0"/>
      <dgm:spPr/>
    </dgm:pt>
    <dgm:pt modelId="{AEFD42FA-2A4F-4EA5-BBA0-13DD999BD9F3}" type="pres">
      <dgm:prSet presAssocID="{218D0CE2-0F34-4C84-946A-2CE767FAE056}" presName="parentShp" presStyleLbl="node1" presStyleIdx="0" presStyleCnt="1" custScaleX="306528" custLinFactNeighborX="-5208" custLinFactNeighborY="227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CBDE7537-2FD8-48B9-9DD7-EDD67066C403}" type="pres">
      <dgm:prSet presAssocID="{218D0CE2-0F34-4C84-946A-2CE767FAE056}" presName="childShp" presStyleLbl="bgAccFollowNode1" presStyleIdx="0" presStyleCnt="1" custLinFactY="100000" custLinFactNeighborX="9375" custLinFactNeighborY="1527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B82669-062B-4A34-8315-42B1D3C4EBB3}" srcId="{176A9D3D-EA72-4FDE-949F-352F77BDA380}" destId="{218D0CE2-0F34-4C84-946A-2CE767FAE056}" srcOrd="0" destOrd="0" parTransId="{C6E5EBC6-CE77-4049-86FC-A38CB3457A66}" sibTransId="{8844BEC0-3656-43EC-9FCC-C619EE860721}"/>
    <dgm:cxn modelId="{76A66D19-9154-4483-A2FC-1207CC665E30}" type="presOf" srcId="{176A9D3D-EA72-4FDE-949F-352F77BDA380}" destId="{D17FD9E3-53A6-4879-865E-5A6948B52927}" srcOrd="0" destOrd="0" presId="urn:microsoft.com/office/officeart/2005/8/layout/vList6"/>
    <dgm:cxn modelId="{672F6C68-33E3-4A4D-BEAF-AF2984C75C03}" type="presOf" srcId="{218D0CE2-0F34-4C84-946A-2CE767FAE056}" destId="{AEFD42FA-2A4F-4EA5-BBA0-13DD999BD9F3}" srcOrd="0" destOrd="0" presId="urn:microsoft.com/office/officeart/2005/8/layout/vList6"/>
    <dgm:cxn modelId="{105150BA-07FA-454E-A9E1-654F53B5CAB7}" type="presParOf" srcId="{D17FD9E3-53A6-4879-865E-5A6948B52927}" destId="{05BFA51B-0D8C-4755-915D-0FB7D93ED79A}" srcOrd="0" destOrd="0" presId="urn:microsoft.com/office/officeart/2005/8/layout/vList6"/>
    <dgm:cxn modelId="{9FB0751D-3709-4C04-8922-3261AD53BBC0}" type="presParOf" srcId="{05BFA51B-0D8C-4755-915D-0FB7D93ED79A}" destId="{AEFD42FA-2A4F-4EA5-BBA0-13DD999BD9F3}" srcOrd="0" destOrd="0" presId="urn:microsoft.com/office/officeart/2005/8/layout/vList6"/>
    <dgm:cxn modelId="{DBDD90EF-F136-4AB7-BBF5-062BAEC5AE1B}" type="presParOf" srcId="{05BFA51B-0D8C-4755-915D-0FB7D93ED79A}" destId="{CBDE7537-2FD8-48B9-9DD7-EDD67066C40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69FF11C-6710-426E-BB0C-4EF9AD0D4452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9361511-B687-446B-B7BF-7FB080F3163B}">
      <dgm:prSet phldrT="[Текст]" custT="1"/>
      <dgm:spPr/>
      <dgm:t>
        <a:bodyPr/>
        <a:lstStyle/>
        <a:p>
          <a:pPr algn="just"/>
          <a:r>
            <a:rPr lang="ru-RU" sz="1100" dirty="0" smtClean="0">
              <a:latin typeface="Georgia" panose="02040502050405020303" pitchFamily="18" charset="0"/>
            </a:rPr>
            <a:t>Администрация вносит проект решения о бюджете на рассмотрение Совет депутатов городского округа. Председатель Совета депутатов направляет его одновременно в Счетную палату для проведения экспертизы проекта решения и дачи заключения и в постоянную комиссию по бюджету, налогам и финансам Совета депутатов.</a:t>
          </a:r>
        </a:p>
      </dgm:t>
    </dgm:pt>
    <dgm:pt modelId="{C612B7FC-630D-4017-9990-CA9500407D23}" type="parTrans" cxnId="{98634969-B0AC-4F74-8D76-9F414A15E04E}">
      <dgm:prSet/>
      <dgm:spPr/>
      <dgm:t>
        <a:bodyPr/>
        <a:lstStyle/>
        <a:p>
          <a:endParaRPr lang="ru-RU"/>
        </a:p>
      </dgm:t>
    </dgm:pt>
    <dgm:pt modelId="{07351781-F767-44BD-9413-ED6E97D4A2EA}" type="sibTrans" cxnId="{98634969-B0AC-4F74-8D76-9F414A15E04E}">
      <dgm:prSet/>
      <dgm:spPr/>
      <dgm:t>
        <a:bodyPr/>
        <a:lstStyle/>
        <a:p>
          <a:endParaRPr lang="ru-RU"/>
        </a:p>
      </dgm:t>
    </dgm:pt>
    <dgm:pt modelId="{18B30086-F46D-4BD1-A62B-8F3605738A4E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100" dirty="0" smtClean="0">
            <a:latin typeface="Georgia" panose="02040502050405020303" pitchFamily="18" charset="0"/>
          </a:endParaRPr>
        </a:p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100" dirty="0" smtClean="0">
              <a:latin typeface="Georgia" panose="02040502050405020303" pitchFamily="18" charset="0"/>
            </a:rPr>
            <a:t>После проведения экспертизы проекта решения Счетная палата дает заключение и направляет его в Совет депутатов. Совет депутатов городского округа рассматривает проект решения о бюджете и принимает решение принять проект бюджета за основу и назначить </a:t>
          </a:r>
          <a:r>
            <a:rPr lang="ru-RU" sz="1100" b="1" dirty="0" smtClean="0">
              <a:latin typeface="Georgia" panose="02040502050405020303" pitchFamily="18" charset="0"/>
            </a:rPr>
            <a:t>публичные слушания</a:t>
          </a:r>
          <a:r>
            <a:rPr lang="ru-RU" sz="1100" dirty="0" smtClean="0">
              <a:latin typeface="Georgia" panose="02040502050405020303" pitchFamily="18" charset="0"/>
            </a:rPr>
            <a:t> по рассмотрению проекта бюджета.</a:t>
          </a:r>
        </a:p>
        <a:p>
          <a:pPr algn="just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dirty="0">
            <a:latin typeface="Georgia" panose="02040502050405020303" pitchFamily="18" charset="0"/>
          </a:endParaRPr>
        </a:p>
      </dgm:t>
    </dgm:pt>
    <dgm:pt modelId="{2DA68CFC-FC07-4084-A7E0-315AF1F20BD0}" type="parTrans" cxnId="{E8C212AF-52E8-4529-87C0-4EC9A4D1DA1F}">
      <dgm:prSet/>
      <dgm:spPr/>
      <dgm:t>
        <a:bodyPr/>
        <a:lstStyle/>
        <a:p>
          <a:endParaRPr lang="ru-RU"/>
        </a:p>
      </dgm:t>
    </dgm:pt>
    <dgm:pt modelId="{1D5C568F-B562-4B74-B118-A3BEF1CC75B8}" type="sibTrans" cxnId="{E8C212AF-52E8-4529-87C0-4EC9A4D1DA1F}">
      <dgm:prSet/>
      <dgm:spPr/>
      <dgm:t>
        <a:bodyPr/>
        <a:lstStyle/>
        <a:p>
          <a:endParaRPr lang="ru-RU"/>
        </a:p>
      </dgm:t>
    </dgm:pt>
    <dgm:pt modelId="{AE39EA7A-EA67-4A87-90C0-105C7E64463C}">
      <dgm:prSet phldrT="[Текст]" custT="1"/>
      <dgm:spPr/>
      <dgm:t>
        <a:bodyPr/>
        <a:lstStyle/>
        <a:p>
          <a:pPr algn="just"/>
          <a:endParaRPr lang="ru-RU" sz="1100" b="1" dirty="0" smtClean="0">
            <a:latin typeface="Georgia" panose="02040502050405020303" pitchFamily="18" charset="0"/>
          </a:endParaRPr>
        </a:p>
        <a:p>
          <a:pPr algn="just"/>
          <a:r>
            <a:rPr lang="ru-RU" sz="1100" b="1" dirty="0" smtClean="0">
              <a:latin typeface="Georgia" panose="02040502050405020303" pitchFamily="18" charset="0"/>
            </a:rPr>
            <a:t>Публичные слушания </a:t>
          </a:r>
          <a:r>
            <a:rPr lang="ru-RU" sz="1100" dirty="0" smtClean="0">
              <a:latin typeface="Georgia" panose="02040502050405020303" pitchFamily="18" charset="0"/>
            </a:rPr>
            <a:t>– это форма участия населения в осуществлении местного самоуправления. </a:t>
          </a:r>
        </a:p>
        <a:p>
          <a:pPr algn="just"/>
          <a:r>
            <a:rPr lang="ru-RU" sz="1100" dirty="0" smtClean="0">
              <a:latin typeface="Georgia" panose="02040502050405020303" pitchFamily="18" charset="0"/>
            </a:rPr>
            <a:t>Публичные слушания по проекту бюджета проводятся в целях всенародного обсуждения и учета мнения граждан по вопросам формирования бюджета на очередной финансовый год и плановый период. Решение о проведении публичных слушаний публикуется в средствах массовой информации, одновременно с проектом бюджета и информацией о месте и времени проведения публичных слушаний. Каждый житель вправе высказать свое мнение и внести обоснованные предложения.</a:t>
          </a:r>
        </a:p>
        <a:p>
          <a:pPr algn="just"/>
          <a:endParaRPr lang="ru-RU" sz="1100" dirty="0">
            <a:latin typeface="Georgia" panose="02040502050405020303" pitchFamily="18" charset="0"/>
          </a:endParaRPr>
        </a:p>
      </dgm:t>
    </dgm:pt>
    <dgm:pt modelId="{2038728D-89F9-4A13-9542-F63030B03AD2}" type="parTrans" cxnId="{44A2BC27-93A4-4FB6-B76B-8A6FEBBE088E}">
      <dgm:prSet/>
      <dgm:spPr/>
      <dgm:t>
        <a:bodyPr/>
        <a:lstStyle/>
        <a:p>
          <a:endParaRPr lang="ru-RU"/>
        </a:p>
      </dgm:t>
    </dgm:pt>
    <dgm:pt modelId="{37E967BB-448C-4DBB-963C-74732AE9898C}" type="sibTrans" cxnId="{44A2BC27-93A4-4FB6-B76B-8A6FEBBE088E}">
      <dgm:prSet/>
      <dgm:spPr/>
      <dgm:t>
        <a:bodyPr/>
        <a:lstStyle/>
        <a:p>
          <a:endParaRPr lang="ru-RU"/>
        </a:p>
      </dgm:t>
    </dgm:pt>
    <dgm:pt modelId="{8ACEA0E0-91C6-4FBF-92E8-41B1187FA74D}">
      <dgm:prSet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000" dirty="0" smtClean="0">
            <a:latin typeface="Georgia" panose="02040502050405020303" pitchFamily="18" charset="0"/>
          </a:endParaRPr>
        </a:p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dirty="0" smtClean="0">
              <a:latin typeface="Georgia" panose="02040502050405020303" pitchFamily="18" charset="0"/>
            </a:rPr>
            <a:t>По результатам рассмотрения проекта бюджета на публичных слушаниях Совет депутатов принимает решение о принятии проекта решения о бюджете городского округа в целом.</a:t>
          </a:r>
        </a:p>
        <a:p>
          <a:pPr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07ADDF10-C1D8-4939-BF3C-0B62D1B6382E}" type="parTrans" cxnId="{8D855373-4160-4407-9D0B-BA466C721B70}">
      <dgm:prSet/>
      <dgm:spPr/>
      <dgm:t>
        <a:bodyPr/>
        <a:lstStyle/>
        <a:p>
          <a:endParaRPr lang="ru-RU"/>
        </a:p>
      </dgm:t>
    </dgm:pt>
    <dgm:pt modelId="{40727877-4C4D-4AFA-97EB-9D16B92F9619}" type="sibTrans" cxnId="{8D855373-4160-4407-9D0B-BA466C721B70}">
      <dgm:prSet/>
      <dgm:spPr/>
      <dgm:t>
        <a:bodyPr/>
        <a:lstStyle/>
        <a:p>
          <a:endParaRPr lang="ru-RU"/>
        </a:p>
      </dgm:t>
    </dgm:pt>
    <dgm:pt modelId="{6EFED5E5-BFDB-4940-BA6A-172278DE02D0}" type="pres">
      <dgm:prSet presAssocID="{669FF11C-6710-426E-BB0C-4EF9AD0D445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C57D6A0-FEE2-45E3-9413-474B320BC661}" type="pres">
      <dgm:prSet presAssocID="{669FF11C-6710-426E-BB0C-4EF9AD0D4452}" presName="dummyMaxCanvas" presStyleCnt="0">
        <dgm:presLayoutVars/>
      </dgm:prSet>
      <dgm:spPr/>
    </dgm:pt>
    <dgm:pt modelId="{D4A69140-1352-45C5-93BE-BBAACD4D5573}" type="pres">
      <dgm:prSet presAssocID="{669FF11C-6710-426E-BB0C-4EF9AD0D4452}" presName="FourNodes_1" presStyleLbl="node1" presStyleIdx="0" presStyleCnt="4" custScaleX="99374" custScaleY="81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0026DB-D250-4E11-9CA4-6A6E97E9FDFE}" type="pres">
      <dgm:prSet presAssocID="{669FF11C-6710-426E-BB0C-4EF9AD0D4452}" presName="FourNodes_2" presStyleLbl="node1" presStyleIdx="1" presStyleCnt="4" custScaleX="100124" custScaleY="81710" custLinFactNeighborX="-500" custLinFactNeighborY="-60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3C2E02-BFE8-4810-B106-4E8198CD86F1}" type="pres">
      <dgm:prSet presAssocID="{669FF11C-6710-426E-BB0C-4EF9AD0D4452}" presName="FourNodes_3" presStyleLbl="node1" presStyleIdx="2" presStyleCnt="4" custScaleY="1362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84D01E-503F-4964-9688-354EC98E25E5}" type="pres">
      <dgm:prSet presAssocID="{669FF11C-6710-426E-BB0C-4EF9AD0D4452}" presName="FourNodes_4" presStyleLbl="node1" presStyleIdx="3" presStyleCnt="4" custScaleX="94999" custScaleY="574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F130FF-D166-4EAE-8F1C-879B68EE9F14}" type="pres">
      <dgm:prSet presAssocID="{669FF11C-6710-426E-BB0C-4EF9AD0D4452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962A05-AC7F-45F6-BD53-8BC1C9EDF514}" type="pres">
      <dgm:prSet presAssocID="{669FF11C-6710-426E-BB0C-4EF9AD0D4452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A845CF-BFB4-4196-92B3-5E24992F4AAA}" type="pres">
      <dgm:prSet presAssocID="{669FF11C-6710-426E-BB0C-4EF9AD0D4452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0C0A13-B561-4EA2-8338-A1A13220916D}" type="pres">
      <dgm:prSet presAssocID="{669FF11C-6710-426E-BB0C-4EF9AD0D4452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8C3D1B-80CC-4075-8B85-0176C40F62DD}" type="pres">
      <dgm:prSet presAssocID="{669FF11C-6710-426E-BB0C-4EF9AD0D4452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E5BB4B-F5ED-4970-AD77-91E4EFC9393F}" type="pres">
      <dgm:prSet presAssocID="{669FF11C-6710-426E-BB0C-4EF9AD0D4452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EAEF6A-7809-4470-B01A-57FCA25FE345}" type="pres">
      <dgm:prSet presAssocID="{669FF11C-6710-426E-BB0C-4EF9AD0D4452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E8D96B6-038D-465B-BD6F-96C22E85523C}" type="presOf" srcId="{18B30086-F46D-4BD1-A62B-8F3605738A4E}" destId="{018C3D1B-80CC-4075-8B85-0176C40F62DD}" srcOrd="1" destOrd="0" presId="urn:microsoft.com/office/officeart/2005/8/layout/vProcess5"/>
    <dgm:cxn modelId="{44A2BC27-93A4-4FB6-B76B-8A6FEBBE088E}" srcId="{669FF11C-6710-426E-BB0C-4EF9AD0D4452}" destId="{AE39EA7A-EA67-4A87-90C0-105C7E64463C}" srcOrd="2" destOrd="0" parTransId="{2038728D-89F9-4A13-9542-F63030B03AD2}" sibTransId="{37E967BB-448C-4DBB-963C-74732AE9898C}"/>
    <dgm:cxn modelId="{E28E4B7D-4643-4883-87A2-43C8DD542F32}" type="presOf" srcId="{1D5C568F-B562-4B74-B118-A3BEF1CC75B8}" destId="{46962A05-AC7F-45F6-BD53-8BC1C9EDF514}" srcOrd="0" destOrd="0" presId="urn:microsoft.com/office/officeart/2005/8/layout/vProcess5"/>
    <dgm:cxn modelId="{E238A116-B642-41B9-9EFA-407BF3CCE055}" type="presOf" srcId="{8ACEA0E0-91C6-4FBF-92E8-41B1187FA74D}" destId="{7784D01E-503F-4964-9688-354EC98E25E5}" srcOrd="0" destOrd="0" presId="urn:microsoft.com/office/officeart/2005/8/layout/vProcess5"/>
    <dgm:cxn modelId="{98634969-B0AC-4F74-8D76-9F414A15E04E}" srcId="{669FF11C-6710-426E-BB0C-4EF9AD0D4452}" destId="{C9361511-B687-446B-B7BF-7FB080F3163B}" srcOrd="0" destOrd="0" parTransId="{C612B7FC-630D-4017-9990-CA9500407D23}" sibTransId="{07351781-F767-44BD-9413-ED6E97D4A2EA}"/>
    <dgm:cxn modelId="{97C4015E-0ED0-4D5E-B3D7-FCA1E18B3AB0}" type="presOf" srcId="{669FF11C-6710-426E-BB0C-4EF9AD0D4452}" destId="{6EFED5E5-BFDB-4940-BA6A-172278DE02D0}" srcOrd="0" destOrd="0" presId="urn:microsoft.com/office/officeart/2005/8/layout/vProcess5"/>
    <dgm:cxn modelId="{4DE6FDD2-5C6D-4858-8ADE-372A174869CE}" type="presOf" srcId="{AE39EA7A-EA67-4A87-90C0-105C7E64463C}" destId="{6C3C2E02-BFE8-4810-B106-4E8198CD86F1}" srcOrd="0" destOrd="0" presId="urn:microsoft.com/office/officeart/2005/8/layout/vProcess5"/>
    <dgm:cxn modelId="{F3F66A6B-D0B3-4BC0-A666-A4A166D1311E}" type="presOf" srcId="{C9361511-B687-446B-B7BF-7FB080F3163B}" destId="{D4A69140-1352-45C5-93BE-BBAACD4D5573}" srcOrd="0" destOrd="0" presId="urn:microsoft.com/office/officeart/2005/8/layout/vProcess5"/>
    <dgm:cxn modelId="{E70F26EE-1C4A-4BC7-ADF2-3BCA95AA93D9}" type="presOf" srcId="{C9361511-B687-446B-B7BF-7FB080F3163B}" destId="{470C0A13-B561-4EA2-8338-A1A13220916D}" srcOrd="1" destOrd="0" presId="urn:microsoft.com/office/officeart/2005/8/layout/vProcess5"/>
    <dgm:cxn modelId="{E8C212AF-52E8-4529-87C0-4EC9A4D1DA1F}" srcId="{669FF11C-6710-426E-BB0C-4EF9AD0D4452}" destId="{18B30086-F46D-4BD1-A62B-8F3605738A4E}" srcOrd="1" destOrd="0" parTransId="{2DA68CFC-FC07-4084-A7E0-315AF1F20BD0}" sibTransId="{1D5C568F-B562-4B74-B118-A3BEF1CC75B8}"/>
    <dgm:cxn modelId="{57F64F94-6BA1-4161-AE68-557D21DDB205}" type="presOf" srcId="{AE39EA7A-EA67-4A87-90C0-105C7E64463C}" destId="{65E5BB4B-F5ED-4970-AD77-91E4EFC9393F}" srcOrd="1" destOrd="0" presId="urn:microsoft.com/office/officeart/2005/8/layout/vProcess5"/>
    <dgm:cxn modelId="{F3B6F58E-CBCA-492C-ACAA-7EEECA23F60A}" type="presOf" srcId="{18B30086-F46D-4BD1-A62B-8F3605738A4E}" destId="{D90026DB-D250-4E11-9CA4-6A6E97E9FDFE}" srcOrd="0" destOrd="0" presId="urn:microsoft.com/office/officeart/2005/8/layout/vProcess5"/>
    <dgm:cxn modelId="{2AC63218-497D-413C-B106-D810BCA8766F}" type="presOf" srcId="{07351781-F767-44BD-9413-ED6E97D4A2EA}" destId="{5BF130FF-D166-4EAE-8F1C-879B68EE9F14}" srcOrd="0" destOrd="0" presId="urn:microsoft.com/office/officeart/2005/8/layout/vProcess5"/>
    <dgm:cxn modelId="{87C1DC74-0885-4D96-A0E2-952F9E83C8FD}" type="presOf" srcId="{37E967BB-448C-4DBB-963C-74732AE9898C}" destId="{29A845CF-BFB4-4196-92B3-5E24992F4AAA}" srcOrd="0" destOrd="0" presId="urn:microsoft.com/office/officeart/2005/8/layout/vProcess5"/>
    <dgm:cxn modelId="{8D855373-4160-4407-9D0B-BA466C721B70}" srcId="{669FF11C-6710-426E-BB0C-4EF9AD0D4452}" destId="{8ACEA0E0-91C6-4FBF-92E8-41B1187FA74D}" srcOrd="3" destOrd="0" parTransId="{07ADDF10-C1D8-4939-BF3C-0B62D1B6382E}" sibTransId="{40727877-4C4D-4AFA-97EB-9D16B92F9619}"/>
    <dgm:cxn modelId="{A2EDDB09-6454-4413-A02A-C52DAB0127CA}" type="presOf" srcId="{8ACEA0E0-91C6-4FBF-92E8-41B1187FA74D}" destId="{25EAEF6A-7809-4470-B01A-57FCA25FE345}" srcOrd="1" destOrd="0" presId="urn:microsoft.com/office/officeart/2005/8/layout/vProcess5"/>
    <dgm:cxn modelId="{591FA71F-BCCB-4302-9DB4-E6739F1F8424}" type="presParOf" srcId="{6EFED5E5-BFDB-4940-BA6A-172278DE02D0}" destId="{CC57D6A0-FEE2-45E3-9413-474B320BC661}" srcOrd="0" destOrd="0" presId="urn:microsoft.com/office/officeart/2005/8/layout/vProcess5"/>
    <dgm:cxn modelId="{C3C9D16C-6942-4FB7-BE59-5A6870F8823C}" type="presParOf" srcId="{6EFED5E5-BFDB-4940-BA6A-172278DE02D0}" destId="{D4A69140-1352-45C5-93BE-BBAACD4D5573}" srcOrd="1" destOrd="0" presId="urn:microsoft.com/office/officeart/2005/8/layout/vProcess5"/>
    <dgm:cxn modelId="{3FDAE0F2-4212-4470-9A14-49EDA3402C2C}" type="presParOf" srcId="{6EFED5E5-BFDB-4940-BA6A-172278DE02D0}" destId="{D90026DB-D250-4E11-9CA4-6A6E97E9FDFE}" srcOrd="2" destOrd="0" presId="urn:microsoft.com/office/officeart/2005/8/layout/vProcess5"/>
    <dgm:cxn modelId="{B80A33AA-3C20-44AA-99DD-5F4C12AADE66}" type="presParOf" srcId="{6EFED5E5-BFDB-4940-BA6A-172278DE02D0}" destId="{6C3C2E02-BFE8-4810-B106-4E8198CD86F1}" srcOrd="3" destOrd="0" presId="urn:microsoft.com/office/officeart/2005/8/layout/vProcess5"/>
    <dgm:cxn modelId="{7F63A8E3-A18B-4228-8862-78DD5A001875}" type="presParOf" srcId="{6EFED5E5-BFDB-4940-BA6A-172278DE02D0}" destId="{7784D01E-503F-4964-9688-354EC98E25E5}" srcOrd="4" destOrd="0" presId="urn:microsoft.com/office/officeart/2005/8/layout/vProcess5"/>
    <dgm:cxn modelId="{4DE3FC64-F035-4146-A3BE-CE3ECF1D2FD4}" type="presParOf" srcId="{6EFED5E5-BFDB-4940-BA6A-172278DE02D0}" destId="{5BF130FF-D166-4EAE-8F1C-879B68EE9F14}" srcOrd="5" destOrd="0" presId="urn:microsoft.com/office/officeart/2005/8/layout/vProcess5"/>
    <dgm:cxn modelId="{99BA8CC5-2B59-4CA6-9374-1344A64F81C6}" type="presParOf" srcId="{6EFED5E5-BFDB-4940-BA6A-172278DE02D0}" destId="{46962A05-AC7F-45F6-BD53-8BC1C9EDF514}" srcOrd="6" destOrd="0" presId="urn:microsoft.com/office/officeart/2005/8/layout/vProcess5"/>
    <dgm:cxn modelId="{B5E91F07-2201-456F-A3F5-4866EAF53AC0}" type="presParOf" srcId="{6EFED5E5-BFDB-4940-BA6A-172278DE02D0}" destId="{29A845CF-BFB4-4196-92B3-5E24992F4AAA}" srcOrd="7" destOrd="0" presId="urn:microsoft.com/office/officeart/2005/8/layout/vProcess5"/>
    <dgm:cxn modelId="{DD4D6BDC-3C14-4331-8923-44000ED4D975}" type="presParOf" srcId="{6EFED5E5-BFDB-4940-BA6A-172278DE02D0}" destId="{470C0A13-B561-4EA2-8338-A1A13220916D}" srcOrd="8" destOrd="0" presId="urn:microsoft.com/office/officeart/2005/8/layout/vProcess5"/>
    <dgm:cxn modelId="{11C714A2-BAD2-4217-BD89-7EF069619E59}" type="presParOf" srcId="{6EFED5E5-BFDB-4940-BA6A-172278DE02D0}" destId="{018C3D1B-80CC-4075-8B85-0176C40F62DD}" srcOrd="9" destOrd="0" presId="urn:microsoft.com/office/officeart/2005/8/layout/vProcess5"/>
    <dgm:cxn modelId="{F91BA675-1FD2-401A-842F-3B1113E92959}" type="presParOf" srcId="{6EFED5E5-BFDB-4940-BA6A-172278DE02D0}" destId="{65E5BB4B-F5ED-4970-AD77-91E4EFC9393F}" srcOrd="10" destOrd="0" presId="urn:microsoft.com/office/officeart/2005/8/layout/vProcess5"/>
    <dgm:cxn modelId="{9B1B5B6C-131A-478F-B94A-A380C386F70E}" type="presParOf" srcId="{6EFED5E5-BFDB-4940-BA6A-172278DE02D0}" destId="{25EAEF6A-7809-4470-B01A-57FCA25FE345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459FC3B-B4AD-4249-819B-993C497CE6A6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6DF1F7F-BEDD-4AD8-ADF5-5D495D695C4D}">
      <dgm:prSet phldrT="[Текст]" custT="1"/>
      <dgm:spPr/>
      <dgm:t>
        <a:bodyPr/>
        <a:lstStyle/>
        <a:p>
          <a:pPr algn="just"/>
          <a:r>
            <a:rPr lang="ru-RU" sz="2000" dirty="0" smtClean="0">
              <a:latin typeface="Georgia" panose="02040502050405020303" pitchFamily="18" charset="0"/>
            </a:rPr>
            <a:t>Исполнение местного бюджета</a:t>
          </a:r>
          <a:endParaRPr lang="ru-RU" sz="2000" dirty="0">
            <a:latin typeface="Georgia" panose="02040502050405020303" pitchFamily="18" charset="0"/>
          </a:endParaRPr>
        </a:p>
      </dgm:t>
    </dgm:pt>
    <dgm:pt modelId="{5E27E40E-DC57-467B-94AC-2D39238AB5EC}" type="parTrans" cxnId="{B57F1DC7-07AE-4969-B4CA-F098F2069615}">
      <dgm:prSet/>
      <dgm:spPr/>
      <dgm:t>
        <a:bodyPr/>
        <a:lstStyle/>
        <a:p>
          <a:endParaRPr lang="ru-RU"/>
        </a:p>
      </dgm:t>
    </dgm:pt>
    <dgm:pt modelId="{6898A03C-D5BD-4FCA-A696-4782E34D69F0}" type="sibTrans" cxnId="{B57F1DC7-07AE-4969-B4CA-F098F2069615}">
      <dgm:prSet/>
      <dgm:spPr/>
      <dgm:t>
        <a:bodyPr/>
        <a:lstStyle/>
        <a:p>
          <a:endParaRPr lang="ru-RU"/>
        </a:p>
      </dgm:t>
    </dgm:pt>
    <dgm:pt modelId="{F62BF6D2-FAFA-4AA8-BD7E-3A26CE87EAB8}">
      <dgm:prSet phldrT="[Текст]" custT="1"/>
      <dgm:spPr/>
      <dgm:t>
        <a:bodyPr/>
        <a:lstStyle/>
        <a:p>
          <a:pPr algn="just"/>
          <a:endParaRPr lang="ru-RU" sz="2000" dirty="0" smtClean="0">
            <a:latin typeface="Georgia" panose="02040502050405020303" pitchFamily="18" charset="0"/>
          </a:endParaRPr>
        </a:p>
        <a:p>
          <a:pPr algn="ctr"/>
          <a:r>
            <a:rPr lang="ru-RU" sz="1800" dirty="0" smtClean="0">
              <a:latin typeface="Georgia" panose="02040502050405020303" pitchFamily="18" charset="0"/>
            </a:rPr>
            <a:t>Внесение изменений и дополнений в процессе его исполнения </a:t>
          </a:r>
        </a:p>
        <a:p>
          <a:pPr algn="ctr"/>
          <a:r>
            <a:rPr lang="ru-RU" sz="1800" dirty="0" smtClean="0">
              <a:latin typeface="Georgia" panose="02040502050405020303" pitchFamily="18" charset="0"/>
            </a:rPr>
            <a:t>(по мере необходимости)</a:t>
          </a:r>
          <a:endParaRPr lang="ru-RU" sz="1800" dirty="0">
            <a:latin typeface="Georgia" panose="02040502050405020303" pitchFamily="18" charset="0"/>
          </a:endParaRPr>
        </a:p>
      </dgm:t>
    </dgm:pt>
    <dgm:pt modelId="{B4EC9CD3-53BE-4CBD-A890-5733C7434AE9}" type="parTrans" cxnId="{62F74A22-77C1-464D-85CE-DAE245C3CD1F}">
      <dgm:prSet/>
      <dgm:spPr/>
      <dgm:t>
        <a:bodyPr/>
        <a:lstStyle/>
        <a:p>
          <a:endParaRPr lang="ru-RU"/>
        </a:p>
      </dgm:t>
    </dgm:pt>
    <dgm:pt modelId="{BA3228E1-2969-4E09-AEC9-D14211D0B030}" type="sibTrans" cxnId="{62F74A22-77C1-464D-85CE-DAE245C3CD1F}">
      <dgm:prSet/>
      <dgm:spPr/>
      <dgm:t>
        <a:bodyPr/>
        <a:lstStyle/>
        <a:p>
          <a:endParaRPr lang="ru-RU"/>
        </a:p>
      </dgm:t>
    </dgm:pt>
    <dgm:pt modelId="{0F688B22-17CA-4A00-A324-7A7726A2E870}" type="pres">
      <dgm:prSet presAssocID="{E459FC3B-B4AD-4249-819B-993C497CE6A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B35FCA-E687-4A07-95DF-D0A1B710F5FF}" type="pres">
      <dgm:prSet presAssocID="{E459FC3B-B4AD-4249-819B-993C497CE6A6}" presName="dummyMaxCanvas" presStyleCnt="0">
        <dgm:presLayoutVars/>
      </dgm:prSet>
      <dgm:spPr/>
    </dgm:pt>
    <dgm:pt modelId="{02B96F4B-76A9-45A3-B963-7097E08F98D0}" type="pres">
      <dgm:prSet presAssocID="{E459FC3B-B4AD-4249-819B-993C497CE6A6}" presName="TwoNodes_1" presStyleLbl="node1" presStyleIdx="0" presStyleCnt="2" custScaleX="93331" custScaleY="714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CF2D6E-8D53-439E-A760-EDAEE8F8770C}" type="pres">
      <dgm:prSet presAssocID="{E459FC3B-B4AD-4249-819B-993C497CE6A6}" presName="TwoNodes_2" presStyleLbl="node1" presStyleIdx="1" presStyleCnt="2" custScaleX="97994" custScaleY="65814" custLinFactNeighborX="0" custLinFactNeighborY="111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2A2F42-9D9E-4DA6-9C0C-80EA989F85AA}" type="pres">
      <dgm:prSet presAssocID="{E459FC3B-B4AD-4249-819B-993C497CE6A6}" presName="TwoConn_1-2" presStyleLbl="fgAccFollowNode1" presStyleIdx="0" presStyleCnt="1" custScaleX="81293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DF937E-E4BA-4BCF-BEC0-1CBE660B6155}" type="pres">
      <dgm:prSet presAssocID="{E459FC3B-B4AD-4249-819B-993C497CE6A6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7FEA5A-AC3C-41F6-B9A3-41305138ADF6}" type="pres">
      <dgm:prSet presAssocID="{E459FC3B-B4AD-4249-819B-993C497CE6A6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111516-0CF3-4F00-BB39-E7163E1A7E9B}" type="presOf" srcId="{86DF1F7F-BEDD-4AD8-ADF5-5D495D695C4D}" destId="{02B96F4B-76A9-45A3-B963-7097E08F98D0}" srcOrd="0" destOrd="0" presId="urn:microsoft.com/office/officeart/2005/8/layout/vProcess5"/>
    <dgm:cxn modelId="{B57F1DC7-07AE-4969-B4CA-F098F2069615}" srcId="{E459FC3B-B4AD-4249-819B-993C497CE6A6}" destId="{86DF1F7F-BEDD-4AD8-ADF5-5D495D695C4D}" srcOrd="0" destOrd="0" parTransId="{5E27E40E-DC57-467B-94AC-2D39238AB5EC}" sibTransId="{6898A03C-D5BD-4FCA-A696-4782E34D69F0}"/>
    <dgm:cxn modelId="{F4505EEC-0F35-410C-B9E4-4A3880C74590}" type="presOf" srcId="{86DF1F7F-BEDD-4AD8-ADF5-5D495D695C4D}" destId="{15DF937E-E4BA-4BCF-BEC0-1CBE660B6155}" srcOrd="1" destOrd="0" presId="urn:microsoft.com/office/officeart/2005/8/layout/vProcess5"/>
    <dgm:cxn modelId="{78E57BD7-4365-4BE7-8688-E060E9E58BCD}" type="presOf" srcId="{6898A03C-D5BD-4FCA-A696-4782E34D69F0}" destId="{4C2A2F42-9D9E-4DA6-9C0C-80EA989F85AA}" srcOrd="0" destOrd="0" presId="urn:microsoft.com/office/officeart/2005/8/layout/vProcess5"/>
    <dgm:cxn modelId="{D3D14BA7-0A95-42FD-A7C3-6441B7791397}" type="presOf" srcId="{F62BF6D2-FAFA-4AA8-BD7E-3A26CE87EAB8}" destId="{097FEA5A-AC3C-41F6-B9A3-41305138ADF6}" srcOrd="1" destOrd="0" presId="urn:microsoft.com/office/officeart/2005/8/layout/vProcess5"/>
    <dgm:cxn modelId="{3A3AAFFC-9102-4595-9D10-2E8D1D304305}" type="presOf" srcId="{E459FC3B-B4AD-4249-819B-993C497CE6A6}" destId="{0F688B22-17CA-4A00-A324-7A7726A2E870}" srcOrd="0" destOrd="0" presId="urn:microsoft.com/office/officeart/2005/8/layout/vProcess5"/>
    <dgm:cxn modelId="{3051E769-AE7B-4332-B090-C71AF656E2F5}" type="presOf" srcId="{F62BF6D2-FAFA-4AA8-BD7E-3A26CE87EAB8}" destId="{18CF2D6E-8D53-439E-A760-EDAEE8F8770C}" srcOrd="0" destOrd="0" presId="urn:microsoft.com/office/officeart/2005/8/layout/vProcess5"/>
    <dgm:cxn modelId="{62F74A22-77C1-464D-85CE-DAE245C3CD1F}" srcId="{E459FC3B-B4AD-4249-819B-993C497CE6A6}" destId="{F62BF6D2-FAFA-4AA8-BD7E-3A26CE87EAB8}" srcOrd="1" destOrd="0" parTransId="{B4EC9CD3-53BE-4CBD-A890-5733C7434AE9}" sibTransId="{BA3228E1-2969-4E09-AEC9-D14211D0B030}"/>
    <dgm:cxn modelId="{86F3CC39-0F30-4F8E-8326-9B743F9C7CD8}" type="presParOf" srcId="{0F688B22-17CA-4A00-A324-7A7726A2E870}" destId="{84B35FCA-E687-4A07-95DF-D0A1B710F5FF}" srcOrd="0" destOrd="0" presId="urn:microsoft.com/office/officeart/2005/8/layout/vProcess5"/>
    <dgm:cxn modelId="{32C6C607-545C-4160-A97D-297BDFA5376C}" type="presParOf" srcId="{0F688B22-17CA-4A00-A324-7A7726A2E870}" destId="{02B96F4B-76A9-45A3-B963-7097E08F98D0}" srcOrd="1" destOrd="0" presId="urn:microsoft.com/office/officeart/2005/8/layout/vProcess5"/>
    <dgm:cxn modelId="{9C169AA4-38B2-46CA-A17F-2E83F2B496F8}" type="presParOf" srcId="{0F688B22-17CA-4A00-A324-7A7726A2E870}" destId="{18CF2D6E-8D53-439E-A760-EDAEE8F8770C}" srcOrd="2" destOrd="0" presId="urn:microsoft.com/office/officeart/2005/8/layout/vProcess5"/>
    <dgm:cxn modelId="{114E7C18-9EC7-470C-8110-403A85779724}" type="presParOf" srcId="{0F688B22-17CA-4A00-A324-7A7726A2E870}" destId="{4C2A2F42-9D9E-4DA6-9C0C-80EA989F85AA}" srcOrd="3" destOrd="0" presId="urn:microsoft.com/office/officeart/2005/8/layout/vProcess5"/>
    <dgm:cxn modelId="{C6C91760-57BC-42B0-AD91-9801F1063D9C}" type="presParOf" srcId="{0F688B22-17CA-4A00-A324-7A7726A2E870}" destId="{15DF937E-E4BA-4BCF-BEC0-1CBE660B6155}" srcOrd="4" destOrd="0" presId="urn:microsoft.com/office/officeart/2005/8/layout/vProcess5"/>
    <dgm:cxn modelId="{C6F2BAD8-78CB-4A7E-A5BB-72849814ADFC}" type="presParOf" srcId="{0F688B22-17CA-4A00-A324-7A7726A2E870}" destId="{097FEA5A-AC3C-41F6-B9A3-41305138ADF6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69FF11C-6710-426E-BB0C-4EF9AD0D4452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9361511-B687-446B-B7BF-7FB080F3163B}">
      <dgm:prSet phldrT="[Текст]" custT="1"/>
      <dgm:spPr/>
      <dgm:t>
        <a:bodyPr/>
        <a:lstStyle/>
        <a:p>
          <a:pPr algn="just"/>
          <a:r>
            <a:rPr lang="ru-RU" sz="1400" dirty="0" smtClean="0">
              <a:latin typeface="Georgia" panose="02040502050405020303" pitchFamily="18" charset="0"/>
            </a:rPr>
            <a:t>Финансовый орган составляет годовой отчет об исполнении бюджета и представляет его в Администрацию. </a:t>
          </a:r>
        </a:p>
        <a:p>
          <a:pPr algn="just"/>
          <a:r>
            <a:rPr lang="ru-RU" sz="1400" dirty="0" smtClean="0">
              <a:latin typeface="Georgia" panose="02040502050405020303" pitchFamily="18" charset="0"/>
            </a:rPr>
            <a:t>Администрация направляет отчет в Счетную палату и в Совет депутатов.</a:t>
          </a:r>
        </a:p>
        <a:p>
          <a:pPr algn="just"/>
          <a:r>
            <a:rPr lang="ru-RU" sz="1400" dirty="0" smtClean="0">
              <a:latin typeface="Georgia" panose="02040502050405020303" pitchFamily="18" charset="0"/>
            </a:rPr>
            <a:t>Счетная палата проводит внешнюю проверку, готовит заключение и предоставляет его в  Совет депутатов с одновременным направлением  в Администрацию.</a:t>
          </a:r>
          <a:endParaRPr lang="ru-RU" sz="1400" dirty="0">
            <a:latin typeface="Georgia" panose="02040502050405020303" pitchFamily="18" charset="0"/>
          </a:endParaRPr>
        </a:p>
      </dgm:t>
    </dgm:pt>
    <dgm:pt modelId="{C612B7FC-630D-4017-9990-CA9500407D23}" type="parTrans" cxnId="{98634969-B0AC-4F74-8D76-9F414A15E04E}">
      <dgm:prSet/>
      <dgm:spPr/>
      <dgm:t>
        <a:bodyPr/>
        <a:lstStyle/>
        <a:p>
          <a:endParaRPr lang="ru-RU"/>
        </a:p>
      </dgm:t>
    </dgm:pt>
    <dgm:pt modelId="{07351781-F767-44BD-9413-ED6E97D4A2EA}" type="sibTrans" cxnId="{98634969-B0AC-4F74-8D76-9F414A15E04E}">
      <dgm:prSet/>
      <dgm:spPr/>
      <dgm:t>
        <a:bodyPr/>
        <a:lstStyle/>
        <a:p>
          <a:endParaRPr lang="ru-RU"/>
        </a:p>
      </dgm:t>
    </dgm:pt>
    <dgm:pt modelId="{AE39EA7A-EA67-4A87-90C0-105C7E64463C}">
      <dgm:prSet phldrT="[Текст]" custT="1"/>
      <dgm:spPr/>
      <dgm:t>
        <a:bodyPr/>
        <a:lstStyle/>
        <a:p>
          <a:pPr algn="just"/>
          <a:r>
            <a:rPr lang="ru-RU" sz="1600" dirty="0" smtClean="0">
              <a:latin typeface="Georgia" panose="02040502050405020303" pitchFamily="18" charset="0"/>
            </a:rPr>
            <a:t>По результатам рассмотрения отчета на публичных слушаниях Совет депутатов принимает решение о принятии решения об утверждении отчета об исполнении бюджете городского округа.</a:t>
          </a:r>
          <a:endParaRPr lang="ru-RU" sz="1600" dirty="0">
            <a:latin typeface="Georgia" panose="02040502050405020303" pitchFamily="18" charset="0"/>
          </a:endParaRPr>
        </a:p>
      </dgm:t>
    </dgm:pt>
    <dgm:pt modelId="{2038728D-89F9-4A13-9542-F63030B03AD2}" type="parTrans" cxnId="{44A2BC27-93A4-4FB6-B76B-8A6FEBBE088E}">
      <dgm:prSet/>
      <dgm:spPr/>
      <dgm:t>
        <a:bodyPr/>
        <a:lstStyle/>
        <a:p>
          <a:endParaRPr lang="ru-RU"/>
        </a:p>
      </dgm:t>
    </dgm:pt>
    <dgm:pt modelId="{37E967BB-448C-4DBB-963C-74732AE9898C}" type="sibTrans" cxnId="{44A2BC27-93A4-4FB6-B76B-8A6FEBBE088E}">
      <dgm:prSet/>
      <dgm:spPr/>
      <dgm:t>
        <a:bodyPr/>
        <a:lstStyle/>
        <a:p>
          <a:endParaRPr lang="ru-RU"/>
        </a:p>
      </dgm:t>
    </dgm:pt>
    <dgm:pt modelId="{ECBE8A71-74AE-41A5-AC13-61DDC1984AC3}">
      <dgm:prSet custT="1"/>
      <dgm:spPr/>
      <dgm:t>
        <a:bodyPr/>
        <a:lstStyle/>
        <a:p>
          <a:pPr algn="just"/>
          <a:r>
            <a:rPr lang="ru-RU" sz="1400" dirty="0" smtClean="0">
              <a:latin typeface="Georgia" panose="02040502050405020303" pitchFamily="18" charset="0"/>
            </a:rPr>
            <a:t>После получения заключения Счетной палаты Совет депутатов городского округа рассматривает отчет об исполнении бюджета и принимает решение принять его за основу и назначить </a:t>
          </a:r>
          <a:r>
            <a:rPr lang="ru-RU" sz="1400" b="1" dirty="0" smtClean="0">
              <a:latin typeface="Georgia" panose="02040502050405020303" pitchFamily="18" charset="0"/>
            </a:rPr>
            <a:t>публичные слушания</a:t>
          </a:r>
          <a:r>
            <a:rPr lang="ru-RU" sz="1400" dirty="0" smtClean="0">
              <a:latin typeface="Georgia" panose="02040502050405020303" pitchFamily="18" charset="0"/>
            </a:rPr>
            <a:t> по рассмотрению отчета.</a:t>
          </a:r>
        </a:p>
      </dgm:t>
    </dgm:pt>
    <dgm:pt modelId="{1E047A71-A53D-4108-A949-CCC084E67CFE}" type="parTrans" cxnId="{873EF0A4-FC7E-4234-8824-111C3EDE2586}">
      <dgm:prSet/>
      <dgm:spPr/>
      <dgm:t>
        <a:bodyPr/>
        <a:lstStyle/>
        <a:p>
          <a:endParaRPr lang="ru-RU"/>
        </a:p>
      </dgm:t>
    </dgm:pt>
    <dgm:pt modelId="{710B3DF8-7ABD-41B0-93D5-D3AA9F1ABD1B}" type="sibTrans" cxnId="{873EF0A4-FC7E-4234-8824-111C3EDE2586}">
      <dgm:prSet/>
      <dgm:spPr/>
      <dgm:t>
        <a:bodyPr/>
        <a:lstStyle/>
        <a:p>
          <a:endParaRPr lang="ru-RU"/>
        </a:p>
      </dgm:t>
    </dgm:pt>
    <dgm:pt modelId="{6EFED5E5-BFDB-4940-BA6A-172278DE02D0}" type="pres">
      <dgm:prSet presAssocID="{669FF11C-6710-426E-BB0C-4EF9AD0D445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C57D6A0-FEE2-45E3-9413-474B320BC661}" type="pres">
      <dgm:prSet presAssocID="{669FF11C-6710-426E-BB0C-4EF9AD0D4452}" presName="dummyMaxCanvas" presStyleCnt="0">
        <dgm:presLayoutVars/>
      </dgm:prSet>
      <dgm:spPr/>
    </dgm:pt>
    <dgm:pt modelId="{CD8E5712-33C9-4BCC-93F0-4183069A62D5}" type="pres">
      <dgm:prSet presAssocID="{669FF11C-6710-426E-BB0C-4EF9AD0D4452}" presName="ThreeNodes_1" presStyleLbl="node1" presStyleIdx="0" presStyleCnt="3" custScaleX="100295" custScaleY="104524" custLinFactNeighborX="-296" custLinFactNeighborY="100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DF56CD-F998-40D8-B093-72378E8B16D5}" type="pres">
      <dgm:prSet presAssocID="{669FF11C-6710-426E-BB0C-4EF9AD0D4452}" presName="ThreeNodes_2" presStyleLbl="node1" presStyleIdx="1" presStyleCnt="3" custScaleX="101177" custScaleY="84448" custLinFactNeighborX="0" custLinFactNeighborY="166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57AB27-AA8E-4767-89DA-E4D0046AAD83}" type="pres">
      <dgm:prSet presAssocID="{669FF11C-6710-426E-BB0C-4EF9AD0D4452}" presName="ThreeNodes_3" presStyleLbl="node1" presStyleIdx="2" presStyleCnt="3" custScaleX="97940" custScaleY="599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09DF4F-81C4-4F1F-AD7E-A57A2314E455}" type="pres">
      <dgm:prSet presAssocID="{669FF11C-6710-426E-BB0C-4EF9AD0D4452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8D3407-8143-4E72-B6F0-CA497F817B31}" type="pres">
      <dgm:prSet presAssocID="{669FF11C-6710-426E-BB0C-4EF9AD0D4452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D1CDAA-740C-4B3A-906B-AC01E0ADD35C}" type="pres">
      <dgm:prSet presAssocID="{669FF11C-6710-426E-BB0C-4EF9AD0D4452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3EA6FC-3D7F-4461-B5AF-31D10745AF52}" type="pres">
      <dgm:prSet presAssocID="{669FF11C-6710-426E-BB0C-4EF9AD0D4452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586D8E-E185-4DA1-A4F3-3D0AFED7472D}" type="pres">
      <dgm:prSet presAssocID="{669FF11C-6710-426E-BB0C-4EF9AD0D4452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3EA73F-2C2D-4F94-A103-792F1B6C26DF}" type="presOf" srcId="{C9361511-B687-446B-B7BF-7FB080F3163B}" destId="{CD8E5712-33C9-4BCC-93F0-4183069A62D5}" srcOrd="0" destOrd="0" presId="urn:microsoft.com/office/officeart/2005/8/layout/vProcess5"/>
    <dgm:cxn modelId="{873EF0A4-FC7E-4234-8824-111C3EDE2586}" srcId="{669FF11C-6710-426E-BB0C-4EF9AD0D4452}" destId="{ECBE8A71-74AE-41A5-AC13-61DDC1984AC3}" srcOrd="1" destOrd="0" parTransId="{1E047A71-A53D-4108-A949-CCC084E67CFE}" sibTransId="{710B3DF8-7ABD-41B0-93D5-D3AA9F1ABD1B}"/>
    <dgm:cxn modelId="{960573DD-7E57-47F8-9D63-36627152C07F}" type="presOf" srcId="{ECBE8A71-74AE-41A5-AC13-61DDC1984AC3}" destId="{4BDF56CD-F998-40D8-B093-72378E8B16D5}" srcOrd="0" destOrd="0" presId="urn:microsoft.com/office/officeart/2005/8/layout/vProcess5"/>
    <dgm:cxn modelId="{907A6E55-495B-43CC-ABBD-5E79ED64F369}" type="presOf" srcId="{669FF11C-6710-426E-BB0C-4EF9AD0D4452}" destId="{6EFED5E5-BFDB-4940-BA6A-172278DE02D0}" srcOrd="0" destOrd="0" presId="urn:microsoft.com/office/officeart/2005/8/layout/vProcess5"/>
    <dgm:cxn modelId="{7214246C-8459-415B-8696-A4ABBC26FA0A}" type="presOf" srcId="{AE39EA7A-EA67-4A87-90C0-105C7E64463C}" destId="{59586D8E-E185-4DA1-A4F3-3D0AFED7472D}" srcOrd="1" destOrd="0" presId="urn:microsoft.com/office/officeart/2005/8/layout/vProcess5"/>
    <dgm:cxn modelId="{554397DB-3311-4BBC-87D7-2338CFB7B227}" type="presOf" srcId="{C9361511-B687-446B-B7BF-7FB080F3163B}" destId="{1DD1CDAA-740C-4B3A-906B-AC01E0ADD35C}" srcOrd="1" destOrd="0" presId="urn:microsoft.com/office/officeart/2005/8/layout/vProcess5"/>
    <dgm:cxn modelId="{44A2BC27-93A4-4FB6-B76B-8A6FEBBE088E}" srcId="{669FF11C-6710-426E-BB0C-4EF9AD0D4452}" destId="{AE39EA7A-EA67-4A87-90C0-105C7E64463C}" srcOrd="2" destOrd="0" parTransId="{2038728D-89F9-4A13-9542-F63030B03AD2}" sibTransId="{37E967BB-448C-4DBB-963C-74732AE9898C}"/>
    <dgm:cxn modelId="{FDA2F403-0815-49E8-A0C6-B996B83867F1}" type="presOf" srcId="{710B3DF8-7ABD-41B0-93D5-D3AA9F1ABD1B}" destId="{208D3407-8143-4E72-B6F0-CA497F817B31}" srcOrd="0" destOrd="0" presId="urn:microsoft.com/office/officeart/2005/8/layout/vProcess5"/>
    <dgm:cxn modelId="{18CEB062-B0F4-4BE3-999A-DC47374095FC}" type="presOf" srcId="{ECBE8A71-74AE-41A5-AC13-61DDC1984AC3}" destId="{9C3EA6FC-3D7F-4461-B5AF-31D10745AF52}" srcOrd="1" destOrd="0" presId="urn:microsoft.com/office/officeart/2005/8/layout/vProcess5"/>
    <dgm:cxn modelId="{4291CC31-DB96-433F-A565-CB2626A6C348}" type="presOf" srcId="{07351781-F767-44BD-9413-ED6E97D4A2EA}" destId="{9009DF4F-81C4-4F1F-AD7E-A57A2314E455}" srcOrd="0" destOrd="0" presId="urn:microsoft.com/office/officeart/2005/8/layout/vProcess5"/>
    <dgm:cxn modelId="{A5091B2E-661E-447A-8CB9-2DE784EEF98B}" type="presOf" srcId="{AE39EA7A-EA67-4A87-90C0-105C7E64463C}" destId="{B057AB27-AA8E-4767-89DA-E4D0046AAD83}" srcOrd="0" destOrd="0" presId="urn:microsoft.com/office/officeart/2005/8/layout/vProcess5"/>
    <dgm:cxn modelId="{98634969-B0AC-4F74-8D76-9F414A15E04E}" srcId="{669FF11C-6710-426E-BB0C-4EF9AD0D4452}" destId="{C9361511-B687-446B-B7BF-7FB080F3163B}" srcOrd="0" destOrd="0" parTransId="{C612B7FC-630D-4017-9990-CA9500407D23}" sibTransId="{07351781-F767-44BD-9413-ED6E97D4A2EA}"/>
    <dgm:cxn modelId="{1DCFA3FD-4E8F-4510-AB14-F29411F1255F}" type="presParOf" srcId="{6EFED5E5-BFDB-4940-BA6A-172278DE02D0}" destId="{CC57D6A0-FEE2-45E3-9413-474B320BC661}" srcOrd="0" destOrd="0" presId="urn:microsoft.com/office/officeart/2005/8/layout/vProcess5"/>
    <dgm:cxn modelId="{D8A1A92C-F494-4CF1-9536-CF103459B806}" type="presParOf" srcId="{6EFED5E5-BFDB-4940-BA6A-172278DE02D0}" destId="{CD8E5712-33C9-4BCC-93F0-4183069A62D5}" srcOrd="1" destOrd="0" presId="urn:microsoft.com/office/officeart/2005/8/layout/vProcess5"/>
    <dgm:cxn modelId="{F61CCEF9-4864-4C54-8EAD-B89FDCB7EBE3}" type="presParOf" srcId="{6EFED5E5-BFDB-4940-BA6A-172278DE02D0}" destId="{4BDF56CD-F998-40D8-B093-72378E8B16D5}" srcOrd="2" destOrd="0" presId="urn:microsoft.com/office/officeart/2005/8/layout/vProcess5"/>
    <dgm:cxn modelId="{52A4A6A1-CCDB-4DE2-9EC5-F1F0BC6EBB9E}" type="presParOf" srcId="{6EFED5E5-BFDB-4940-BA6A-172278DE02D0}" destId="{B057AB27-AA8E-4767-89DA-E4D0046AAD83}" srcOrd="3" destOrd="0" presId="urn:microsoft.com/office/officeart/2005/8/layout/vProcess5"/>
    <dgm:cxn modelId="{6014E740-CDB9-4CE1-86A8-05C78BC02048}" type="presParOf" srcId="{6EFED5E5-BFDB-4940-BA6A-172278DE02D0}" destId="{9009DF4F-81C4-4F1F-AD7E-A57A2314E455}" srcOrd="4" destOrd="0" presId="urn:microsoft.com/office/officeart/2005/8/layout/vProcess5"/>
    <dgm:cxn modelId="{509A127D-5A88-4E64-AFDF-266132AFA3B7}" type="presParOf" srcId="{6EFED5E5-BFDB-4940-BA6A-172278DE02D0}" destId="{208D3407-8143-4E72-B6F0-CA497F817B31}" srcOrd="5" destOrd="0" presId="urn:microsoft.com/office/officeart/2005/8/layout/vProcess5"/>
    <dgm:cxn modelId="{CF393FA9-48DD-4DFF-AC95-14CF1ECB5E5A}" type="presParOf" srcId="{6EFED5E5-BFDB-4940-BA6A-172278DE02D0}" destId="{1DD1CDAA-740C-4B3A-906B-AC01E0ADD35C}" srcOrd="6" destOrd="0" presId="urn:microsoft.com/office/officeart/2005/8/layout/vProcess5"/>
    <dgm:cxn modelId="{ECD28A9A-B3DF-4D78-B8D8-21E852C44FB7}" type="presParOf" srcId="{6EFED5E5-BFDB-4940-BA6A-172278DE02D0}" destId="{9C3EA6FC-3D7F-4461-B5AF-31D10745AF52}" srcOrd="7" destOrd="0" presId="urn:microsoft.com/office/officeart/2005/8/layout/vProcess5"/>
    <dgm:cxn modelId="{FE7F1FF1-B1A1-44B5-9D96-4D6C9C06341D}" type="presParOf" srcId="{6EFED5E5-BFDB-4940-BA6A-172278DE02D0}" destId="{59586D8E-E185-4DA1-A4F3-3D0AFED7472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35BDE758-3AA5-4E74-AF55-37C9FE6A49DD}" type="presOf" srcId="{A19F8184-3D92-4C54-858F-C7EF98DCF32F}" destId="{5E4C1451-8AE8-438B-8696-6D30BBABD61A}" srcOrd="1" destOrd="0" presId="urn:microsoft.com/office/officeart/2005/8/layout/orgChart1"/>
    <dgm:cxn modelId="{D9CC15BF-474A-4E09-9DBD-5E7624C7602C}" type="presOf" srcId="{39EAE9AC-97CC-48E5-83DE-B3BB6EF9DFA9}" destId="{0ED72EF0-9F89-4556-BCBF-6303989F29F2}" srcOrd="0" destOrd="0" presId="urn:microsoft.com/office/officeart/2005/8/layout/orgChart1"/>
    <dgm:cxn modelId="{87BE576E-A0F8-4AE9-9EDB-0D306BAE6873}" type="presOf" srcId="{0274082B-DD1D-4D8C-B8B3-66F5B1A941BC}" destId="{C662705E-C0AF-4F6E-AC9B-9DA9614F3EF4}" srcOrd="1" destOrd="0" presId="urn:microsoft.com/office/officeart/2005/8/layout/orgChart1"/>
    <dgm:cxn modelId="{D9D10CCA-4FA9-494E-814B-8F92A401F430}" type="presOf" srcId="{A19F8184-3D92-4C54-858F-C7EF98DCF32F}" destId="{88B3B24E-E517-460F-B357-83FB6F569789}" srcOrd="0" destOrd="0" presId="urn:microsoft.com/office/officeart/2005/8/layout/orgChart1"/>
    <dgm:cxn modelId="{2C2DEBB3-5896-407C-995E-864BD6DF054B}" type="presOf" srcId="{C16D4782-B4A3-44F6-9BF2-C64929974A7E}" destId="{5B3E233D-8E5B-4AAC-A5B4-44A8C3098E25}" srcOrd="1" destOrd="0" presId="urn:microsoft.com/office/officeart/2005/8/layout/orgChart1"/>
    <dgm:cxn modelId="{585B2CB6-D7C9-4A42-8A32-BBECAB6013FE}" type="presOf" srcId="{16E62EE6-A7FB-471B-8800-4CDE3BF6A934}" destId="{3A989AA5-103F-4498-BE49-93D229B1AD97}" srcOrd="1" destOrd="0" presId="urn:microsoft.com/office/officeart/2005/8/layout/orgChart1"/>
    <dgm:cxn modelId="{8320AE03-0F0E-444C-A0DB-A24EF1335F7F}" type="presOf" srcId="{16E62EE6-A7FB-471B-8800-4CDE3BF6A934}" destId="{845955BB-0151-491A-BD4F-FE6A502991C3}" srcOrd="0" destOrd="0" presId="urn:microsoft.com/office/officeart/2005/8/layout/orgChart1"/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D8E59413-851B-4296-8E96-40A3AD175581}" type="presOf" srcId="{E1742A0F-CDE3-4C7E-8CE9-2D597F368E91}" destId="{4712C55F-8DBA-4AA1-BB5F-E77B3AF0FBBD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2CFA67EF-297F-429B-9F52-7D9149AD0289}" type="presOf" srcId="{C16D4782-B4A3-44F6-9BF2-C64929974A7E}" destId="{5F22BBB5-7557-46CA-83DA-E70A2236AB2E}" srcOrd="0" destOrd="0" presId="urn:microsoft.com/office/officeart/2005/8/layout/orgChart1"/>
    <dgm:cxn modelId="{7081AB48-DFEB-4DFB-872A-9653796AF504}" type="presOf" srcId="{9673349A-3599-4213-B618-BE86FAD4BF4E}" destId="{30600A26-DEF7-4169-AEDC-0386ABEC5920}" srcOrd="0" destOrd="0" presId="urn:microsoft.com/office/officeart/2005/8/layout/orgChart1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C967E2B9-BBAC-4B33-B66D-8064049E8413}" type="presOf" srcId="{ABC4BC52-8DDA-4682-B994-152190278851}" destId="{18804086-ED54-4651-B4AA-EC1AB284BD66}" srcOrd="0" destOrd="0" presId="urn:microsoft.com/office/officeart/2005/8/layout/orgChart1"/>
    <dgm:cxn modelId="{7E5F28EA-7426-41F0-9256-7147AB006AD3}" type="presOf" srcId="{0274082B-DD1D-4D8C-B8B3-66F5B1A941BC}" destId="{8691BD35-EF84-47C0-8650-B39004D645CE}" srcOrd="0" destOrd="0" presId="urn:microsoft.com/office/officeart/2005/8/layout/orgChart1"/>
    <dgm:cxn modelId="{77593B88-5694-423C-BED0-27B268207498}" type="presParOf" srcId="{30600A26-DEF7-4169-AEDC-0386ABEC5920}" destId="{5A95D20B-2B1C-491A-8DB9-9EF0FD789732}" srcOrd="0" destOrd="0" presId="urn:microsoft.com/office/officeart/2005/8/layout/orgChart1"/>
    <dgm:cxn modelId="{CE22683C-7A6B-493E-9575-290ACB18F370}" type="presParOf" srcId="{5A95D20B-2B1C-491A-8DB9-9EF0FD789732}" destId="{B2B904EE-D8A4-48DE-9008-F0AC45A4A452}" srcOrd="0" destOrd="0" presId="urn:microsoft.com/office/officeart/2005/8/layout/orgChart1"/>
    <dgm:cxn modelId="{C8DD2CD3-D31F-4AD6-9B6E-16817D99999C}" type="presParOf" srcId="{B2B904EE-D8A4-48DE-9008-F0AC45A4A452}" destId="{88B3B24E-E517-460F-B357-83FB6F569789}" srcOrd="0" destOrd="0" presId="urn:microsoft.com/office/officeart/2005/8/layout/orgChart1"/>
    <dgm:cxn modelId="{07EE08CB-650D-4E37-9D43-39C653726C98}" type="presParOf" srcId="{B2B904EE-D8A4-48DE-9008-F0AC45A4A452}" destId="{5E4C1451-8AE8-438B-8696-6D30BBABD61A}" srcOrd="1" destOrd="0" presId="urn:microsoft.com/office/officeart/2005/8/layout/orgChart1"/>
    <dgm:cxn modelId="{643EF419-B189-408C-89A2-9A6A4A209DFE}" type="presParOf" srcId="{5A95D20B-2B1C-491A-8DB9-9EF0FD789732}" destId="{C783A3D4-A114-4362-918C-6E5A078C24B9}" srcOrd="1" destOrd="0" presId="urn:microsoft.com/office/officeart/2005/8/layout/orgChart1"/>
    <dgm:cxn modelId="{631E4E7F-BA4D-43B7-9464-4079761C8FC5}" type="presParOf" srcId="{C783A3D4-A114-4362-918C-6E5A078C24B9}" destId="{0ED72EF0-9F89-4556-BCBF-6303989F29F2}" srcOrd="0" destOrd="0" presId="urn:microsoft.com/office/officeart/2005/8/layout/orgChart1"/>
    <dgm:cxn modelId="{166E467A-64BD-40F4-8D17-4E4D5951240E}" type="presParOf" srcId="{C783A3D4-A114-4362-918C-6E5A078C24B9}" destId="{79656F74-BAAC-40D2-91D0-71DAC7E8AD48}" srcOrd="1" destOrd="0" presId="urn:microsoft.com/office/officeart/2005/8/layout/orgChart1"/>
    <dgm:cxn modelId="{7B2FB73A-E77F-457A-9F38-38AFAB143A83}" type="presParOf" srcId="{79656F74-BAAC-40D2-91D0-71DAC7E8AD48}" destId="{46AECF2B-04D5-4DAF-BC3A-25574DDFC345}" srcOrd="0" destOrd="0" presId="urn:microsoft.com/office/officeart/2005/8/layout/orgChart1"/>
    <dgm:cxn modelId="{979FCB1B-EEF9-4EAF-8477-510C0E019973}" type="presParOf" srcId="{46AECF2B-04D5-4DAF-BC3A-25574DDFC345}" destId="{8691BD35-EF84-47C0-8650-B39004D645CE}" srcOrd="0" destOrd="0" presId="urn:microsoft.com/office/officeart/2005/8/layout/orgChart1"/>
    <dgm:cxn modelId="{7D08AD60-3695-4357-A6D1-2272FF135433}" type="presParOf" srcId="{46AECF2B-04D5-4DAF-BC3A-25574DDFC345}" destId="{C662705E-C0AF-4F6E-AC9B-9DA9614F3EF4}" srcOrd="1" destOrd="0" presId="urn:microsoft.com/office/officeart/2005/8/layout/orgChart1"/>
    <dgm:cxn modelId="{CCC5B3FB-CB07-4E25-9322-DD19B677B264}" type="presParOf" srcId="{79656F74-BAAC-40D2-91D0-71DAC7E8AD48}" destId="{720CF834-32B8-459E-A46B-63EAFD3FF627}" srcOrd="1" destOrd="0" presId="urn:microsoft.com/office/officeart/2005/8/layout/orgChart1"/>
    <dgm:cxn modelId="{EAA61655-F486-4AC8-987F-FF9BFC80E60B}" type="presParOf" srcId="{79656F74-BAAC-40D2-91D0-71DAC7E8AD48}" destId="{80194356-6DB7-48EE-AAE1-4C65F86CEE23}" srcOrd="2" destOrd="0" presId="urn:microsoft.com/office/officeart/2005/8/layout/orgChart1"/>
    <dgm:cxn modelId="{B23EBD77-758A-4B99-9FD5-DE8234888E5E}" type="presParOf" srcId="{C783A3D4-A114-4362-918C-6E5A078C24B9}" destId="{4712C55F-8DBA-4AA1-BB5F-E77B3AF0FBBD}" srcOrd="2" destOrd="0" presId="urn:microsoft.com/office/officeart/2005/8/layout/orgChart1"/>
    <dgm:cxn modelId="{CA68ECE6-BD46-407E-A5F0-875C13A7A1CF}" type="presParOf" srcId="{C783A3D4-A114-4362-918C-6E5A078C24B9}" destId="{A3797F75-FEB5-4B8C-9037-5727E2C3AC6A}" srcOrd="3" destOrd="0" presId="urn:microsoft.com/office/officeart/2005/8/layout/orgChart1"/>
    <dgm:cxn modelId="{81D220CD-E821-41EB-92F3-2E82AE32840A}" type="presParOf" srcId="{A3797F75-FEB5-4B8C-9037-5727E2C3AC6A}" destId="{C265628F-2887-485B-8B23-636660815227}" srcOrd="0" destOrd="0" presId="urn:microsoft.com/office/officeart/2005/8/layout/orgChart1"/>
    <dgm:cxn modelId="{92B1CFD9-220D-480D-BFC6-F3382D5E57F7}" type="presParOf" srcId="{C265628F-2887-485B-8B23-636660815227}" destId="{5F22BBB5-7557-46CA-83DA-E70A2236AB2E}" srcOrd="0" destOrd="0" presId="urn:microsoft.com/office/officeart/2005/8/layout/orgChart1"/>
    <dgm:cxn modelId="{25F50F63-C935-4104-9DE0-C6C68E34604E}" type="presParOf" srcId="{C265628F-2887-485B-8B23-636660815227}" destId="{5B3E233D-8E5B-4AAC-A5B4-44A8C3098E25}" srcOrd="1" destOrd="0" presId="urn:microsoft.com/office/officeart/2005/8/layout/orgChart1"/>
    <dgm:cxn modelId="{7E6A2219-585D-490F-90C0-D79A857536E2}" type="presParOf" srcId="{A3797F75-FEB5-4B8C-9037-5727E2C3AC6A}" destId="{143B6FED-B692-4BFA-B4E4-01E5AAA8326A}" srcOrd="1" destOrd="0" presId="urn:microsoft.com/office/officeart/2005/8/layout/orgChart1"/>
    <dgm:cxn modelId="{F6DCD49A-8FC2-49D2-88ED-C81E539A90EF}" type="presParOf" srcId="{A3797F75-FEB5-4B8C-9037-5727E2C3AC6A}" destId="{E1DAE7F1-A93C-42DE-90B9-B4397A489D81}" srcOrd="2" destOrd="0" presId="urn:microsoft.com/office/officeart/2005/8/layout/orgChart1"/>
    <dgm:cxn modelId="{01A03763-2C12-4CA5-B80A-5B5FB3FA0299}" type="presParOf" srcId="{C783A3D4-A114-4362-918C-6E5A078C24B9}" destId="{18804086-ED54-4651-B4AA-EC1AB284BD66}" srcOrd="4" destOrd="0" presId="urn:microsoft.com/office/officeart/2005/8/layout/orgChart1"/>
    <dgm:cxn modelId="{A7130526-6F95-4265-BAD2-A013E373D480}" type="presParOf" srcId="{C783A3D4-A114-4362-918C-6E5A078C24B9}" destId="{8521A632-C4DB-4D3A-A2CE-39654601FCA6}" srcOrd="5" destOrd="0" presId="urn:microsoft.com/office/officeart/2005/8/layout/orgChart1"/>
    <dgm:cxn modelId="{C64828A9-E035-41A6-88DA-6A77864A0FFA}" type="presParOf" srcId="{8521A632-C4DB-4D3A-A2CE-39654601FCA6}" destId="{946F1574-5FF4-4530-8B3F-7A8E2289EE0E}" srcOrd="0" destOrd="0" presId="urn:microsoft.com/office/officeart/2005/8/layout/orgChart1"/>
    <dgm:cxn modelId="{36087F95-0A92-4D50-BFC7-E285594AB332}" type="presParOf" srcId="{946F1574-5FF4-4530-8B3F-7A8E2289EE0E}" destId="{845955BB-0151-491A-BD4F-FE6A502991C3}" srcOrd="0" destOrd="0" presId="urn:microsoft.com/office/officeart/2005/8/layout/orgChart1"/>
    <dgm:cxn modelId="{2DCF33D0-3EFD-4C15-897D-5CB43353D090}" type="presParOf" srcId="{946F1574-5FF4-4530-8B3F-7A8E2289EE0E}" destId="{3A989AA5-103F-4498-BE49-93D229B1AD97}" srcOrd="1" destOrd="0" presId="urn:microsoft.com/office/officeart/2005/8/layout/orgChart1"/>
    <dgm:cxn modelId="{0AC67001-2EF3-4B11-8B05-7164553EF7AF}" type="presParOf" srcId="{8521A632-C4DB-4D3A-A2CE-39654601FCA6}" destId="{C4269443-C5DE-408C-BB6C-C17162DE2EAA}" srcOrd="1" destOrd="0" presId="urn:microsoft.com/office/officeart/2005/8/layout/orgChart1"/>
    <dgm:cxn modelId="{9DA1DACC-2D27-41FF-BD18-94479A0E5B6E}" type="presParOf" srcId="{8521A632-C4DB-4D3A-A2CE-39654601FCA6}" destId="{4B3A01DC-B6DD-4F96-BC6F-7AC96B89E96B}" srcOrd="2" destOrd="0" presId="urn:microsoft.com/office/officeart/2005/8/layout/orgChart1"/>
    <dgm:cxn modelId="{5F689B7F-FFCE-4653-AF6A-CBA74BABFA3D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069D49-9421-42D5-BE11-2402DF037A8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CA308F-D199-4446-A5F3-8CEA7BC2F4A2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latin typeface="Georgia" panose="02040502050405020303" pitchFamily="18" charset="0"/>
            </a:rPr>
            <a:t>Цели программного бюджета</a:t>
          </a:r>
          <a:endParaRPr lang="ru-RU" dirty="0">
            <a:latin typeface="Georgia" panose="02040502050405020303" pitchFamily="18" charset="0"/>
          </a:endParaRPr>
        </a:p>
      </dgm:t>
    </dgm:pt>
    <dgm:pt modelId="{42B5C6FB-03BC-44EE-9647-33E2B5ADE837}" type="parTrans" cxnId="{8C299F9E-DE99-4B6D-93FD-DD6B59B738D8}">
      <dgm:prSet/>
      <dgm:spPr/>
      <dgm:t>
        <a:bodyPr/>
        <a:lstStyle/>
        <a:p>
          <a:endParaRPr lang="ru-RU"/>
        </a:p>
      </dgm:t>
    </dgm:pt>
    <dgm:pt modelId="{AF22C53B-C7E5-4372-B47B-DD29727EB997}" type="sibTrans" cxnId="{8C299F9E-DE99-4B6D-93FD-DD6B59B738D8}">
      <dgm:prSet/>
      <dgm:spPr/>
      <dgm:t>
        <a:bodyPr/>
        <a:lstStyle/>
        <a:p>
          <a:endParaRPr lang="ru-RU"/>
        </a:p>
      </dgm:t>
    </dgm:pt>
    <dgm:pt modelId="{509ABF52-FF67-432B-BE5E-52DE1D079D7E}">
      <dgm:prSet phldrT="[Текст]"/>
      <dgm:spPr/>
      <dgm:t>
        <a:bodyPr/>
        <a:lstStyle/>
        <a:p>
          <a:r>
            <a:rPr lang="ru-RU" dirty="0" smtClean="0">
              <a:latin typeface="Georgia" panose="02040502050405020303" pitchFamily="18" charset="0"/>
            </a:rPr>
            <a:t>Повышение качества бюджетного планирования</a:t>
          </a:r>
          <a:endParaRPr lang="ru-RU" dirty="0">
            <a:latin typeface="Georgia" panose="02040502050405020303" pitchFamily="18" charset="0"/>
          </a:endParaRPr>
        </a:p>
      </dgm:t>
    </dgm:pt>
    <dgm:pt modelId="{FC25C17C-4A5F-4214-B67D-4A26C838B741}" type="parTrans" cxnId="{47A41006-FF1F-4567-9681-6BACA9A8DFBD}">
      <dgm:prSet/>
      <dgm:spPr/>
      <dgm:t>
        <a:bodyPr/>
        <a:lstStyle/>
        <a:p>
          <a:endParaRPr lang="ru-RU"/>
        </a:p>
      </dgm:t>
    </dgm:pt>
    <dgm:pt modelId="{4562F7EC-DE92-4BDB-84FF-5C4D5F834EF6}" type="sibTrans" cxnId="{47A41006-FF1F-4567-9681-6BACA9A8DFBD}">
      <dgm:prSet/>
      <dgm:spPr/>
      <dgm:t>
        <a:bodyPr/>
        <a:lstStyle/>
        <a:p>
          <a:endParaRPr lang="ru-RU"/>
        </a:p>
      </dgm:t>
    </dgm:pt>
    <dgm:pt modelId="{6CE2D37D-D98B-4B12-9472-0C80119B73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latin typeface="Georgia" panose="02040502050405020303" pitchFamily="18" charset="0"/>
            </a:rPr>
            <a:t>Повышение эффективности бюджетных расходов</a:t>
          </a:r>
          <a:endParaRPr lang="ru-RU" dirty="0">
            <a:latin typeface="Georgia" panose="02040502050405020303" pitchFamily="18" charset="0"/>
          </a:endParaRPr>
        </a:p>
      </dgm:t>
    </dgm:pt>
    <dgm:pt modelId="{FE334169-3C15-440F-A601-1AAAD22B15C7}" type="parTrans" cxnId="{7CD918D8-A84E-4561-83D0-8778D19A1557}">
      <dgm:prSet/>
      <dgm:spPr/>
      <dgm:t>
        <a:bodyPr/>
        <a:lstStyle/>
        <a:p>
          <a:endParaRPr lang="ru-RU"/>
        </a:p>
      </dgm:t>
    </dgm:pt>
    <dgm:pt modelId="{A5AF6111-A7FC-454A-A482-3A2A2BB612B7}" type="sibTrans" cxnId="{7CD918D8-A84E-4561-83D0-8778D19A1557}">
      <dgm:prSet/>
      <dgm:spPr/>
      <dgm:t>
        <a:bodyPr/>
        <a:lstStyle/>
        <a:p>
          <a:endParaRPr lang="ru-RU"/>
        </a:p>
      </dgm:t>
    </dgm:pt>
    <dgm:pt modelId="{D1C0EEDA-5A8E-455F-A003-4F741D2AD958}">
      <dgm:prSet phldrT="[Текст]"/>
      <dgm:spPr/>
      <dgm:t>
        <a:bodyPr/>
        <a:lstStyle/>
        <a:p>
          <a:r>
            <a:rPr lang="ru-RU" dirty="0" smtClean="0">
              <a:latin typeface="Georgia" panose="02040502050405020303" pitchFamily="18" charset="0"/>
            </a:rPr>
            <a:t>Повышение ответственности исполнителей программ</a:t>
          </a:r>
          <a:endParaRPr lang="ru-RU" dirty="0">
            <a:latin typeface="Georgia" panose="02040502050405020303" pitchFamily="18" charset="0"/>
          </a:endParaRPr>
        </a:p>
      </dgm:t>
    </dgm:pt>
    <dgm:pt modelId="{142910E0-043E-44D9-BE15-A1B6075438F8}" type="parTrans" cxnId="{E9BA8529-855F-4221-A7A2-03857E975ACB}">
      <dgm:prSet/>
      <dgm:spPr/>
      <dgm:t>
        <a:bodyPr/>
        <a:lstStyle/>
        <a:p>
          <a:endParaRPr lang="ru-RU"/>
        </a:p>
      </dgm:t>
    </dgm:pt>
    <dgm:pt modelId="{03B65296-EEF1-46B8-B8C3-A9EEFA5DD432}" type="sibTrans" cxnId="{E9BA8529-855F-4221-A7A2-03857E975ACB}">
      <dgm:prSet/>
      <dgm:spPr/>
      <dgm:t>
        <a:bodyPr/>
        <a:lstStyle/>
        <a:p>
          <a:endParaRPr lang="ru-RU"/>
        </a:p>
      </dgm:t>
    </dgm:pt>
    <dgm:pt modelId="{E5E55C03-BF50-469C-A008-42A64746B594}" type="pres">
      <dgm:prSet presAssocID="{6B069D49-9421-42D5-BE11-2402DF037A8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AE6C742-A7E4-45DE-96D9-C7BD9F9AED4D}" type="pres">
      <dgm:prSet presAssocID="{38CA308F-D199-4446-A5F3-8CEA7BC2F4A2}" presName="hierRoot1" presStyleCnt="0">
        <dgm:presLayoutVars>
          <dgm:hierBranch val="init"/>
        </dgm:presLayoutVars>
      </dgm:prSet>
      <dgm:spPr/>
    </dgm:pt>
    <dgm:pt modelId="{19F74780-7272-4694-93D9-9CA5FDF4C138}" type="pres">
      <dgm:prSet presAssocID="{38CA308F-D199-4446-A5F3-8CEA7BC2F4A2}" presName="rootComposite1" presStyleCnt="0"/>
      <dgm:spPr/>
    </dgm:pt>
    <dgm:pt modelId="{B26B4FE9-114D-4876-83FB-27636DC24E6D}" type="pres">
      <dgm:prSet presAssocID="{38CA308F-D199-4446-A5F3-8CEA7BC2F4A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9B19DA3-7DFF-435E-8BF9-0F8395BB4238}" type="pres">
      <dgm:prSet presAssocID="{38CA308F-D199-4446-A5F3-8CEA7BC2F4A2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9F65509-EC26-4A6B-B9E6-F7FE1812B2E7}" type="pres">
      <dgm:prSet presAssocID="{38CA308F-D199-4446-A5F3-8CEA7BC2F4A2}" presName="hierChild2" presStyleCnt="0"/>
      <dgm:spPr/>
    </dgm:pt>
    <dgm:pt modelId="{A44FF4AF-66A4-4DA8-BF05-ADAA536B807F}" type="pres">
      <dgm:prSet presAssocID="{FC25C17C-4A5F-4214-B67D-4A26C838B741}" presName="Name37" presStyleLbl="parChTrans1D2" presStyleIdx="0" presStyleCnt="3"/>
      <dgm:spPr/>
      <dgm:t>
        <a:bodyPr/>
        <a:lstStyle/>
        <a:p>
          <a:endParaRPr lang="ru-RU"/>
        </a:p>
      </dgm:t>
    </dgm:pt>
    <dgm:pt modelId="{64B6816C-5764-43C8-AE26-231E8B547B42}" type="pres">
      <dgm:prSet presAssocID="{509ABF52-FF67-432B-BE5E-52DE1D079D7E}" presName="hierRoot2" presStyleCnt="0">
        <dgm:presLayoutVars>
          <dgm:hierBranch val="init"/>
        </dgm:presLayoutVars>
      </dgm:prSet>
      <dgm:spPr/>
    </dgm:pt>
    <dgm:pt modelId="{6CEC30C5-120B-4B18-AE7C-DFD485D86EC8}" type="pres">
      <dgm:prSet presAssocID="{509ABF52-FF67-432B-BE5E-52DE1D079D7E}" presName="rootComposite" presStyleCnt="0"/>
      <dgm:spPr/>
    </dgm:pt>
    <dgm:pt modelId="{F65C0154-65BF-4FD7-8CD3-DFDFCADE8A86}" type="pres">
      <dgm:prSet presAssocID="{509ABF52-FF67-432B-BE5E-52DE1D079D7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9A8579-9F54-4D9D-AC12-A5E33400345E}" type="pres">
      <dgm:prSet presAssocID="{509ABF52-FF67-432B-BE5E-52DE1D079D7E}" presName="rootConnector" presStyleLbl="node2" presStyleIdx="0" presStyleCnt="3"/>
      <dgm:spPr/>
      <dgm:t>
        <a:bodyPr/>
        <a:lstStyle/>
        <a:p>
          <a:endParaRPr lang="ru-RU"/>
        </a:p>
      </dgm:t>
    </dgm:pt>
    <dgm:pt modelId="{C23CF751-2B8F-488E-A736-A6937C86FA60}" type="pres">
      <dgm:prSet presAssocID="{509ABF52-FF67-432B-BE5E-52DE1D079D7E}" presName="hierChild4" presStyleCnt="0"/>
      <dgm:spPr/>
    </dgm:pt>
    <dgm:pt modelId="{56E0A7CD-1E6E-4AA4-B54C-8BFB8C486B65}" type="pres">
      <dgm:prSet presAssocID="{509ABF52-FF67-432B-BE5E-52DE1D079D7E}" presName="hierChild5" presStyleCnt="0"/>
      <dgm:spPr/>
    </dgm:pt>
    <dgm:pt modelId="{0B9E456B-BD46-4912-8F5D-4E217425AC31}" type="pres">
      <dgm:prSet presAssocID="{FE334169-3C15-440F-A601-1AAAD22B15C7}" presName="Name37" presStyleLbl="parChTrans1D2" presStyleIdx="1" presStyleCnt="3"/>
      <dgm:spPr/>
      <dgm:t>
        <a:bodyPr/>
        <a:lstStyle/>
        <a:p>
          <a:endParaRPr lang="ru-RU"/>
        </a:p>
      </dgm:t>
    </dgm:pt>
    <dgm:pt modelId="{050EA8AF-1B00-43FD-996A-67EC6D3F866C}" type="pres">
      <dgm:prSet presAssocID="{6CE2D37D-D98B-4B12-9472-0C80119B737E}" presName="hierRoot2" presStyleCnt="0">
        <dgm:presLayoutVars>
          <dgm:hierBranch val="init"/>
        </dgm:presLayoutVars>
      </dgm:prSet>
      <dgm:spPr/>
    </dgm:pt>
    <dgm:pt modelId="{245E1B68-4D2D-417A-AC16-C96D51361630}" type="pres">
      <dgm:prSet presAssocID="{6CE2D37D-D98B-4B12-9472-0C80119B737E}" presName="rootComposite" presStyleCnt="0"/>
      <dgm:spPr/>
    </dgm:pt>
    <dgm:pt modelId="{2A0EE187-B840-4312-A247-1D3FC858BE3A}" type="pres">
      <dgm:prSet presAssocID="{6CE2D37D-D98B-4B12-9472-0C80119B73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E76BA58-8A07-4EF0-A887-3FC967E74164}" type="pres">
      <dgm:prSet presAssocID="{6CE2D37D-D98B-4B12-9472-0C80119B73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87078050-0984-4EA0-B7E3-7D78A52DDF06}" type="pres">
      <dgm:prSet presAssocID="{6CE2D37D-D98B-4B12-9472-0C80119B737E}" presName="hierChild4" presStyleCnt="0"/>
      <dgm:spPr/>
    </dgm:pt>
    <dgm:pt modelId="{0B68A1B5-259F-4EE3-8FEA-1FCEB6753B29}" type="pres">
      <dgm:prSet presAssocID="{6CE2D37D-D98B-4B12-9472-0C80119B737E}" presName="hierChild5" presStyleCnt="0"/>
      <dgm:spPr/>
    </dgm:pt>
    <dgm:pt modelId="{FF00EDAC-972F-4E78-912D-C0824AB8F979}" type="pres">
      <dgm:prSet presAssocID="{142910E0-043E-44D9-BE15-A1B6075438F8}" presName="Name37" presStyleLbl="parChTrans1D2" presStyleIdx="2" presStyleCnt="3"/>
      <dgm:spPr/>
      <dgm:t>
        <a:bodyPr/>
        <a:lstStyle/>
        <a:p>
          <a:endParaRPr lang="ru-RU"/>
        </a:p>
      </dgm:t>
    </dgm:pt>
    <dgm:pt modelId="{F9CF127B-4BD7-4194-90D3-5468F2930C71}" type="pres">
      <dgm:prSet presAssocID="{D1C0EEDA-5A8E-455F-A003-4F741D2AD958}" presName="hierRoot2" presStyleCnt="0">
        <dgm:presLayoutVars>
          <dgm:hierBranch val="init"/>
        </dgm:presLayoutVars>
      </dgm:prSet>
      <dgm:spPr/>
    </dgm:pt>
    <dgm:pt modelId="{71CAB438-CD70-430D-A977-CD47C9E4B2CB}" type="pres">
      <dgm:prSet presAssocID="{D1C0EEDA-5A8E-455F-A003-4F741D2AD958}" presName="rootComposite" presStyleCnt="0"/>
      <dgm:spPr/>
    </dgm:pt>
    <dgm:pt modelId="{A53141A3-A21A-45EC-AC28-37BE03DA8AD3}" type="pres">
      <dgm:prSet presAssocID="{D1C0EEDA-5A8E-455F-A003-4F741D2AD958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815634-77A4-465A-A47A-38014CAA15DB}" type="pres">
      <dgm:prSet presAssocID="{D1C0EEDA-5A8E-455F-A003-4F741D2AD958}" presName="rootConnector" presStyleLbl="node2" presStyleIdx="2" presStyleCnt="3"/>
      <dgm:spPr/>
      <dgm:t>
        <a:bodyPr/>
        <a:lstStyle/>
        <a:p>
          <a:endParaRPr lang="ru-RU"/>
        </a:p>
      </dgm:t>
    </dgm:pt>
    <dgm:pt modelId="{BB67CF2F-927D-44A1-894A-2342A72B97C6}" type="pres">
      <dgm:prSet presAssocID="{D1C0EEDA-5A8E-455F-A003-4F741D2AD958}" presName="hierChild4" presStyleCnt="0"/>
      <dgm:spPr/>
    </dgm:pt>
    <dgm:pt modelId="{41632DDE-1144-495B-8159-E0502D4524FD}" type="pres">
      <dgm:prSet presAssocID="{D1C0EEDA-5A8E-455F-A003-4F741D2AD958}" presName="hierChild5" presStyleCnt="0"/>
      <dgm:spPr/>
    </dgm:pt>
    <dgm:pt modelId="{F04D5584-8244-4580-ABDA-DD163EA8BCAA}" type="pres">
      <dgm:prSet presAssocID="{38CA308F-D199-4446-A5F3-8CEA7BC2F4A2}" presName="hierChild3" presStyleCnt="0"/>
      <dgm:spPr/>
    </dgm:pt>
  </dgm:ptLst>
  <dgm:cxnLst>
    <dgm:cxn modelId="{7CD918D8-A84E-4561-83D0-8778D19A1557}" srcId="{38CA308F-D199-4446-A5F3-8CEA7BC2F4A2}" destId="{6CE2D37D-D98B-4B12-9472-0C80119B737E}" srcOrd="1" destOrd="0" parTransId="{FE334169-3C15-440F-A601-1AAAD22B15C7}" sibTransId="{A5AF6111-A7FC-454A-A482-3A2A2BB612B7}"/>
    <dgm:cxn modelId="{0A562657-EFFA-45E4-8976-B80F4C4B35DE}" type="presOf" srcId="{142910E0-043E-44D9-BE15-A1B6075438F8}" destId="{FF00EDAC-972F-4E78-912D-C0824AB8F979}" srcOrd="0" destOrd="0" presId="urn:microsoft.com/office/officeart/2005/8/layout/orgChart1"/>
    <dgm:cxn modelId="{C5F23EAB-20CF-4780-89D4-0351A5F0FE33}" type="presOf" srcId="{38CA308F-D199-4446-A5F3-8CEA7BC2F4A2}" destId="{D9B19DA3-7DFF-435E-8BF9-0F8395BB4238}" srcOrd="1" destOrd="0" presId="urn:microsoft.com/office/officeart/2005/8/layout/orgChart1"/>
    <dgm:cxn modelId="{BDA9CDB0-9801-457B-BEEC-142B3CD755BB}" type="presOf" srcId="{FE334169-3C15-440F-A601-1AAAD22B15C7}" destId="{0B9E456B-BD46-4912-8F5D-4E217425AC31}" srcOrd="0" destOrd="0" presId="urn:microsoft.com/office/officeart/2005/8/layout/orgChart1"/>
    <dgm:cxn modelId="{E9BA8529-855F-4221-A7A2-03857E975ACB}" srcId="{38CA308F-D199-4446-A5F3-8CEA7BC2F4A2}" destId="{D1C0EEDA-5A8E-455F-A003-4F741D2AD958}" srcOrd="2" destOrd="0" parTransId="{142910E0-043E-44D9-BE15-A1B6075438F8}" sibTransId="{03B65296-EEF1-46B8-B8C3-A9EEFA5DD432}"/>
    <dgm:cxn modelId="{4FDA2FA7-D3FD-49C1-AA9F-AB9458A6E720}" type="presOf" srcId="{38CA308F-D199-4446-A5F3-8CEA7BC2F4A2}" destId="{B26B4FE9-114D-4876-83FB-27636DC24E6D}" srcOrd="0" destOrd="0" presId="urn:microsoft.com/office/officeart/2005/8/layout/orgChart1"/>
    <dgm:cxn modelId="{7C48D78F-55A3-47A2-A25F-6B97F7DCCB0F}" type="presOf" srcId="{6CE2D37D-D98B-4B12-9472-0C80119B737E}" destId="{2A0EE187-B840-4312-A247-1D3FC858BE3A}" srcOrd="0" destOrd="0" presId="urn:microsoft.com/office/officeart/2005/8/layout/orgChart1"/>
    <dgm:cxn modelId="{8C299F9E-DE99-4B6D-93FD-DD6B59B738D8}" srcId="{6B069D49-9421-42D5-BE11-2402DF037A88}" destId="{38CA308F-D199-4446-A5F3-8CEA7BC2F4A2}" srcOrd="0" destOrd="0" parTransId="{42B5C6FB-03BC-44EE-9647-33E2B5ADE837}" sibTransId="{AF22C53B-C7E5-4372-B47B-DD29727EB997}"/>
    <dgm:cxn modelId="{26914031-7FD2-4640-A936-E5FECCAF0B95}" type="presOf" srcId="{D1C0EEDA-5A8E-455F-A003-4F741D2AD958}" destId="{D0815634-77A4-465A-A47A-38014CAA15DB}" srcOrd="1" destOrd="0" presId="urn:microsoft.com/office/officeart/2005/8/layout/orgChart1"/>
    <dgm:cxn modelId="{47A41006-FF1F-4567-9681-6BACA9A8DFBD}" srcId="{38CA308F-D199-4446-A5F3-8CEA7BC2F4A2}" destId="{509ABF52-FF67-432B-BE5E-52DE1D079D7E}" srcOrd="0" destOrd="0" parTransId="{FC25C17C-4A5F-4214-B67D-4A26C838B741}" sibTransId="{4562F7EC-DE92-4BDB-84FF-5C4D5F834EF6}"/>
    <dgm:cxn modelId="{090B77C8-6BBA-4815-8C2E-E41580C750A5}" type="presOf" srcId="{509ABF52-FF67-432B-BE5E-52DE1D079D7E}" destId="{5A9A8579-9F54-4D9D-AC12-A5E33400345E}" srcOrd="1" destOrd="0" presId="urn:microsoft.com/office/officeart/2005/8/layout/orgChart1"/>
    <dgm:cxn modelId="{A98E2178-4080-45EC-AEAD-6B5FBB161E37}" type="presOf" srcId="{6B069D49-9421-42D5-BE11-2402DF037A88}" destId="{E5E55C03-BF50-469C-A008-42A64746B594}" srcOrd="0" destOrd="0" presId="urn:microsoft.com/office/officeart/2005/8/layout/orgChart1"/>
    <dgm:cxn modelId="{ED08CE4B-8D51-4DF1-95E0-1FA9DB77B7D6}" type="presOf" srcId="{FC25C17C-4A5F-4214-B67D-4A26C838B741}" destId="{A44FF4AF-66A4-4DA8-BF05-ADAA536B807F}" srcOrd="0" destOrd="0" presId="urn:microsoft.com/office/officeart/2005/8/layout/orgChart1"/>
    <dgm:cxn modelId="{39C2C2FD-8F30-41D8-B928-12C542615E27}" type="presOf" srcId="{D1C0EEDA-5A8E-455F-A003-4F741D2AD958}" destId="{A53141A3-A21A-45EC-AC28-37BE03DA8AD3}" srcOrd="0" destOrd="0" presId="urn:microsoft.com/office/officeart/2005/8/layout/orgChart1"/>
    <dgm:cxn modelId="{960878A5-3FD2-4FB0-B181-C555BC57DE3B}" type="presOf" srcId="{509ABF52-FF67-432B-BE5E-52DE1D079D7E}" destId="{F65C0154-65BF-4FD7-8CD3-DFDFCADE8A86}" srcOrd="0" destOrd="0" presId="urn:microsoft.com/office/officeart/2005/8/layout/orgChart1"/>
    <dgm:cxn modelId="{A581B89D-FDC7-4D61-807A-23F6156CEAA7}" type="presOf" srcId="{6CE2D37D-D98B-4B12-9472-0C80119B737E}" destId="{3E76BA58-8A07-4EF0-A887-3FC967E74164}" srcOrd="1" destOrd="0" presId="urn:microsoft.com/office/officeart/2005/8/layout/orgChart1"/>
    <dgm:cxn modelId="{429BB4EC-3B84-405A-A347-06216462B7DC}" type="presParOf" srcId="{E5E55C03-BF50-469C-A008-42A64746B594}" destId="{FAE6C742-A7E4-45DE-96D9-C7BD9F9AED4D}" srcOrd="0" destOrd="0" presId="urn:microsoft.com/office/officeart/2005/8/layout/orgChart1"/>
    <dgm:cxn modelId="{1433B113-723A-4BB1-8657-64ADCDFD5442}" type="presParOf" srcId="{FAE6C742-A7E4-45DE-96D9-C7BD9F9AED4D}" destId="{19F74780-7272-4694-93D9-9CA5FDF4C138}" srcOrd="0" destOrd="0" presId="urn:microsoft.com/office/officeart/2005/8/layout/orgChart1"/>
    <dgm:cxn modelId="{01CFE1BB-2030-48EE-BB6A-0A40BD377990}" type="presParOf" srcId="{19F74780-7272-4694-93D9-9CA5FDF4C138}" destId="{B26B4FE9-114D-4876-83FB-27636DC24E6D}" srcOrd="0" destOrd="0" presId="urn:microsoft.com/office/officeart/2005/8/layout/orgChart1"/>
    <dgm:cxn modelId="{5D0C558B-20E9-4080-8BA7-1BDA41D62D98}" type="presParOf" srcId="{19F74780-7272-4694-93D9-9CA5FDF4C138}" destId="{D9B19DA3-7DFF-435E-8BF9-0F8395BB4238}" srcOrd="1" destOrd="0" presId="urn:microsoft.com/office/officeart/2005/8/layout/orgChart1"/>
    <dgm:cxn modelId="{C0D6348E-A0C0-4AA3-AFB2-4DB954400A0A}" type="presParOf" srcId="{FAE6C742-A7E4-45DE-96D9-C7BD9F9AED4D}" destId="{E9F65509-EC26-4A6B-B9E6-F7FE1812B2E7}" srcOrd="1" destOrd="0" presId="urn:microsoft.com/office/officeart/2005/8/layout/orgChart1"/>
    <dgm:cxn modelId="{25408196-1044-4956-9D36-FB2151DB9E51}" type="presParOf" srcId="{E9F65509-EC26-4A6B-B9E6-F7FE1812B2E7}" destId="{A44FF4AF-66A4-4DA8-BF05-ADAA536B807F}" srcOrd="0" destOrd="0" presId="urn:microsoft.com/office/officeart/2005/8/layout/orgChart1"/>
    <dgm:cxn modelId="{D8648805-FE41-4028-846A-A33B1DB140CE}" type="presParOf" srcId="{E9F65509-EC26-4A6B-B9E6-F7FE1812B2E7}" destId="{64B6816C-5764-43C8-AE26-231E8B547B42}" srcOrd="1" destOrd="0" presId="urn:microsoft.com/office/officeart/2005/8/layout/orgChart1"/>
    <dgm:cxn modelId="{D807FF9D-B9EF-4DF1-B5CA-8E2C134B1E47}" type="presParOf" srcId="{64B6816C-5764-43C8-AE26-231E8B547B42}" destId="{6CEC30C5-120B-4B18-AE7C-DFD485D86EC8}" srcOrd="0" destOrd="0" presId="urn:microsoft.com/office/officeart/2005/8/layout/orgChart1"/>
    <dgm:cxn modelId="{7457CD0F-004D-4CCF-862B-DE7FE12D0DFA}" type="presParOf" srcId="{6CEC30C5-120B-4B18-AE7C-DFD485D86EC8}" destId="{F65C0154-65BF-4FD7-8CD3-DFDFCADE8A86}" srcOrd="0" destOrd="0" presId="urn:microsoft.com/office/officeart/2005/8/layout/orgChart1"/>
    <dgm:cxn modelId="{EE8CF458-B49C-4B3E-83B0-B6E52E178B17}" type="presParOf" srcId="{6CEC30C5-120B-4B18-AE7C-DFD485D86EC8}" destId="{5A9A8579-9F54-4D9D-AC12-A5E33400345E}" srcOrd="1" destOrd="0" presId="urn:microsoft.com/office/officeart/2005/8/layout/orgChart1"/>
    <dgm:cxn modelId="{E76C88DD-B9FC-4086-B0E6-FC34DC8C8C76}" type="presParOf" srcId="{64B6816C-5764-43C8-AE26-231E8B547B42}" destId="{C23CF751-2B8F-488E-A736-A6937C86FA60}" srcOrd="1" destOrd="0" presId="urn:microsoft.com/office/officeart/2005/8/layout/orgChart1"/>
    <dgm:cxn modelId="{F7953D9E-DFEB-46CE-AE7C-CABFF2E7D5FC}" type="presParOf" srcId="{64B6816C-5764-43C8-AE26-231E8B547B42}" destId="{56E0A7CD-1E6E-4AA4-B54C-8BFB8C486B65}" srcOrd="2" destOrd="0" presId="urn:microsoft.com/office/officeart/2005/8/layout/orgChart1"/>
    <dgm:cxn modelId="{883F8C6F-283D-4905-9C91-CC8BE80C84E4}" type="presParOf" srcId="{E9F65509-EC26-4A6B-B9E6-F7FE1812B2E7}" destId="{0B9E456B-BD46-4912-8F5D-4E217425AC31}" srcOrd="2" destOrd="0" presId="urn:microsoft.com/office/officeart/2005/8/layout/orgChart1"/>
    <dgm:cxn modelId="{5190C998-C1E3-48E8-8814-ACCA708BCA70}" type="presParOf" srcId="{E9F65509-EC26-4A6B-B9E6-F7FE1812B2E7}" destId="{050EA8AF-1B00-43FD-996A-67EC6D3F866C}" srcOrd="3" destOrd="0" presId="urn:microsoft.com/office/officeart/2005/8/layout/orgChart1"/>
    <dgm:cxn modelId="{A94D3839-A00B-4834-9487-204875C6325D}" type="presParOf" srcId="{050EA8AF-1B00-43FD-996A-67EC6D3F866C}" destId="{245E1B68-4D2D-417A-AC16-C96D51361630}" srcOrd="0" destOrd="0" presId="urn:microsoft.com/office/officeart/2005/8/layout/orgChart1"/>
    <dgm:cxn modelId="{9C06C301-52C4-4B73-B39C-BA894D1C18F8}" type="presParOf" srcId="{245E1B68-4D2D-417A-AC16-C96D51361630}" destId="{2A0EE187-B840-4312-A247-1D3FC858BE3A}" srcOrd="0" destOrd="0" presId="urn:microsoft.com/office/officeart/2005/8/layout/orgChart1"/>
    <dgm:cxn modelId="{8600CBD1-CF29-4087-AF5E-796F6755688F}" type="presParOf" srcId="{245E1B68-4D2D-417A-AC16-C96D51361630}" destId="{3E76BA58-8A07-4EF0-A887-3FC967E74164}" srcOrd="1" destOrd="0" presId="urn:microsoft.com/office/officeart/2005/8/layout/orgChart1"/>
    <dgm:cxn modelId="{408A8623-AFF7-45EC-AF7E-5B08857070A6}" type="presParOf" srcId="{050EA8AF-1B00-43FD-996A-67EC6D3F866C}" destId="{87078050-0984-4EA0-B7E3-7D78A52DDF06}" srcOrd="1" destOrd="0" presId="urn:microsoft.com/office/officeart/2005/8/layout/orgChart1"/>
    <dgm:cxn modelId="{CB5C9A36-B61E-4E4F-A21C-7647857A8BA5}" type="presParOf" srcId="{050EA8AF-1B00-43FD-996A-67EC6D3F866C}" destId="{0B68A1B5-259F-4EE3-8FEA-1FCEB6753B29}" srcOrd="2" destOrd="0" presId="urn:microsoft.com/office/officeart/2005/8/layout/orgChart1"/>
    <dgm:cxn modelId="{835595D5-DBC0-47D8-8B13-2E48B06320AE}" type="presParOf" srcId="{E9F65509-EC26-4A6B-B9E6-F7FE1812B2E7}" destId="{FF00EDAC-972F-4E78-912D-C0824AB8F979}" srcOrd="4" destOrd="0" presId="urn:microsoft.com/office/officeart/2005/8/layout/orgChart1"/>
    <dgm:cxn modelId="{D2102324-FBD7-400B-9EF1-62B9C266DF42}" type="presParOf" srcId="{E9F65509-EC26-4A6B-B9E6-F7FE1812B2E7}" destId="{F9CF127B-4BD7-4194-90D3-5468F2930C71}" srcOrd="5" destOrd="0" presId="urn:microsoft.com/office/officeart/2005/8/layout/orgChart1"/>
    <dgm:cxn modelId="{54ACA52F-4C7D-4703-AE9A-EB22DD846BB2}" type="presParOf" srcId="{F9CF127B-4BD7-4194-90D3-5468F2930C71}" destId="{71CAB438-CD70-430D-A977-CD47C9E4B2CB}" srcOrd="0" destOrd="0" presId="urn:microsoft.com/office/officeart/2005/8/layout/orgChart1"/>
    <dgm:cxn modelId="{CD0CD972-3B67-4D45-A3F0-0A653962F539}" type="presParOf" srcId="{71CAB438-CD70-430D-A977-CD47C9E4B2CB}" destId="{A53141A3-A21A-45EC-AC28-37BE03DA8AD3}" srcOrd="0" destOrd="0" presId="urn:microsoft.com/office/officeart/2005/8/layout/orgChart1"/>
    <dgm:cxn modelId="{1EA94349-5679-43DF-AF63-F42C2AC4C112}" type="presParOf" srcId="{71CAB438-CD70-430D-A977-CD47C9E4B2CB}" destId="{D0815634-77A4-465A-A47A-38014CAA15DB}" srcOrd="1" destOrd="0" presId="urn:microsoft.com/office/officeart/2005/8/layout/orgChart1"/>
    <dgm:cxn modelId="{55B17CD9-D24C-45EC-8DEF-AE23319C2E1F}" type="presParOf" srcId="{F9CF127B-4BD7-4194-90D3-5468F2930C71}" destId="{BB67CF2F-927D-44A1-894A-2342A72B97C6}" srcOrd="1" destOrd="0" presId="urn:microsoft.com/office/officeart/2005/8/layout/orgChart1"/>
    <dgm:cxn modelId="{991ECCAF-C2DB-4DE6-B708-950CABCD69FD}" type="presParOf" srcId="{F9CF127B-4BD7-4194-90D3-5468F2930C71}" destId="{41632DDE-1144-495B-8159-E0502D4524FD}" srcOrd="2" destOrd="0" presId="urn:microsoft.com/office/officeart/2005/8/layout/orgChart1"/>
    <dgm:cxn modelId="{3CD15FC6-4CC6-40BF-AB95-63F6BF62AE0B}" type="presParOf" srcId="{FAE6C742-A7E4-45DE-96D9-C7BD9F9AED4D}" destId="{F04D5584-8244-4580-ABDA-DD163EA8BCA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54561CB-489D-4D61-8A38-BB61F6D94C5E}" type="doc">
      <dgm:prSet loTypeId="urn:microsoft.com/office/officeart/2005/8/layout/balance1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DB2B09B-7EA5-48EA-99AB-4B66B0A500BF}">
      <dgm:prSet phldrT="[Текст]" custT="1"/>
      <dgm:spPr/>
      <dgm:t>
        <a:bodyPr/>
        <a:lstStyle/>
        <a:p>
          <a:endParaRPr lang="ru-RU" sz="1600" dirty="0"/>
        </a:p>
      </dgm:t>
    </dgm:pt>
    <dgm:pt modelId="{FF69360D-72B4-43C6-A5ED-44F92BD8AE4A}" type="parTrans" cxnId="{7F1A6B8D-C0F0-406C-BDB4-1F462E52E199}">
      <dgm:prSet/>
      <dgm:spPr/>
      <dgm:t>
        <a:bodyPr/>
        <a:lstStyle/>
        <a:p>
          <a:endParaRPr lang="ru-RU" sz="1600"/>
        </a:p>
      </dgm:t>
    </dgm:pt>
    <dgm:pt modelId="{E547603D-B432-49FB-BFE4-F8CCB0CA4034}" type="sibTrans" cxnId="{7F1A6B8D-C0F0-406C-BDB4-1F462E52E199}">
      <dgm:prSet/>
      <dgm:spPr/>
      <dgm:t>
        <a:bodyPr/>
        <a:lstStyle/>
        <a:p>
          <a:endParaRPr lang="ru-RU" sz="1600"/>
        </a:p>
      </dgm:t>
    </dgm:pt>
    <dgm:pt modelId="{B7A9CC09-49BB-49E8-8C78-83485707EFAE}">
      <dgm:prSet phldrT="[Текст]" custT="1"/>
      <dgm:spPr/>
      <dgm:t>
        <a:bodyPr/>
        <a:lstStyle/>
        <a:p>
          <a:r>
            <a:rPr lang="ru-RU" sz="1800" dirty="0" smtClean="0">
              <a:latin typeface="Georgia" panose="02040502050405020303" pitchFamily="18" charset="0"/>
            </a:rPr>
            <a:t>Расходы</a:t>
          </a:r>
          <a:endParaRPr lang="ru-RU" sz="1800" dirty="0">
            <a:latin typeface="Georgia" panose="02040502050405020303" pitchFamily="18" charset="0"/>
          </a:endParaRPr>
        </a:p>
      </dgm:t>
    </dgm:pt>
    <dgm:pt modelId="{CE02C4F4-620A-4B9D-8FDF-27CA7560815C}" type="parTrans" cxnId="{CECDE681-D49F-49F0-B48C-AF5863F80A29}">
      <dgm:prSet/>
      <dgm:spPr/>
      <dgm:t>
        <a:bodyPr/>
        <a:lstStyle/>
        <a:p>
          <a:endParaRPr lang="ru-RU" sz="1600"/>
        </a:p>
      </dgm:t>
    </dgm:pt>
    <dgm:pt modelId="{4148FC36-E66C-481A-9E85-46F94E60FD6E}" type="sibTrans" cxnId="{CECDE681-D49F-49F0-B48C-AF5863F80A29}">
      <dgm:prSet/>
      <dgm:spPr/>
      <dgm:t>
        <a:bodyPr/>
        <a:lstStyle/>
        <a:p>
          <a:endParaRPr lang="ru-RU" sz="1600"/>
        </a:p>
      </dgm:t>
    </dgm:pt>
    <dgm:pt modelId="{FFFE1D42-6EA1-4B9B-AFD9-567C844AC752}">
      <dgm:prSet phldrT="[Текст]" custT="1"/>
      <dgm:spPr/>
      <dgm:t>
        <a:bodyPr/>
        <a:lstStyle/>
        <a:p>
          <a:r>
            <a:rPr lang="ru-RU" sz="1800" dirty="0" smtClean="0">
              <a:latin typeface="Georgia" panose="02040502050405020303" pitchFamily="18" charset="0"/>
            </a:rPr>
            <a:t>Доходы</a:t>
          </a:r>
          <a:endParaRPr lang="ru-RU" sz="1800" dirty="0">
            <a:latin typeface="Georgia" panose="02040502050405020303" pitchFamily="18" charset="0"/>
          </a:endParaRPr>
        </a:p>
      </dgm:t>
    </dgm:pt>
    <dgm:pt modelId="{E99A085E-40C9-41DE-B8D1-383653976B11}" type="sibTrans" cxnId="{68E1DF28-AC23-4C79-88DF-9AE7C2644578}">
      <dgm:prSet/>
      <dgm:spPr/>
      <dgm:t>
        <a:bodyPr/>
        <a:lstStyle/>
        <a:p>
          <a:endParaRPr lang="ru-RU" sz="1600"/>
        </a:p>
      </dgm:t>
    </dgm:pt>
    <dgm:pt modelId="{4795154B-9787-4568-98E9-15CFF5C1191D}" type="parTrans" cxnId="{68E1DF28-AC23-4C79-88DF-9AE7C2644578}">
      <dgm:prSet/>
      <dgm:spPr/>
      <dgm:t>
        <a:bodyPr/>
        <a:lstStyle/>
        <a:p>
          <a:endParaRPr lang="ru-RU" sz="1600"/>
        </a:p>
      </dgm:t>
    </dgm:pt>
    <dgm:pt modelId="{8A0704CA-3101-47A1-8B6D-F77FF8ADA686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b="1" dirty="0" smtClean="0">
              <a:solidFill>
                <a:schemeClr val="bg1"/>
              </a:solidFill>
              <a:latin typeface="Georgia" panose="02040502050405020303" pitchFamily="18" charset="0"/>
            </a:rPr>
            <a:t>Сбалансированный бюджет</a:t>
          </a:r>
          <a:endParaRPr lang="ru-RU" sz="1600" dirty="0">
            <a:solidFill>
              <a:schemeClr val="bg1"/>
            </a:solidFill>
          </a:endParaRPr>
        </a:p>
      </dgm:t>
    </dgm:pt>
    <dgm:pt modelId="{543AF89C-5147-4138-85BF-F5CD09425620}" type="sibTrans" cxnId="{7DB13A9D-FF4A-403D-BA84-3CA04B794C05}">
      <dgm:prSet/>
      <dgm:spPr/>
      <dgm:t>
        <a:bodyPr/>
        <a:lstStyle/>
        <a:p>
          <a:endParaRPr lang="ru-RU" sz="1600"/>
        </a:p>
      </dgm:t>
    </dgm:pt>
    <dgm:pt modelId="{F1307D78-BBBF-4EDB-AEF9-0B07017AD650}" type="parTrans" cxnId="{7DB13A9D-FF4A-403D-BA84-3CA04B794C05}">
      <dgm:prSet/>
      <dgm:spPr/>
      <dgm:t>
        <a:bodyPr/>
        <a:lstStyle/>
        <a:p>
          <a:endParaRPr lang="ru-RU" sz="1600"/>
        </a:p>
      </dgm:t>
    </dgm:pt>
    <dgm:pt modelId="{300E320C-9540-4C7C-849D-BF75DCC21E93}" type="pres">
      <dgm:prSet presAssocID="{954561CB-489D-4D61-8A38-BB61F6D94C5E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228F5A-F805-4988-A418-84DA65D37E5D}" type="pres">
      <dgm:prSet presAssocID="{954561CB-489D-4D61-8A38-BB61F6D94C5E}" presName="dummyMaxCanvas" presStyleCnt="0"/>
      <dgm:spPr/>
      <dgm:t>
        <a:bodyPr/>
        <a:lstStyle/>
        <a:p>
          <a:endParaRPr lang="ru-RU"/>
        </a:p>
      </dgm:t>
    </dgm:pt>
    <dgm:pt modelId="{1B1FF79D-0988-49D6-8FA0-BCE5DBC86E16}" type="pres">
      <dgm:prSet presAssocID="{954561CB-489D-4D61-8A38-BB61F6D94C5E}" presName="parentComposite" presStyleCnt="0"/>
      <dgm:spPr/>
      <dgm:t>
        <a:bodyPr/>
        <a:lstStyle/>
        <a:p>
          <a:endParaRPr lang="ru-RU"/>
        </a:p>
      </dgm:t>
    </dgm:pt>
    <dgm:pt modelId="{B767DA32-C767-48A8-8723-A4F2478BD2A2}" type="pres">
      <dgm:prSet presAssocID="{954561CB-489D-4D61-8A38-BB61F6D94C5E}" presName="parent1" presStyleLbl="alignAccFollowNode1" presStyleIdx="0" presStyleCnt="4" custFlipVert="0" custFlipHor="0" custScaleX="322418" custScaleY="132908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77E40DB5-ABD3-47C0-8B10-C3335B071896}" type="pres">
      <dgm:prSet presAssocID="{954561CB-489D-4D61-8A38-BB61F6D94C5E}" presName="parent2" presStyleLbl="alignAccFollowNode1" presStyleIdx="1" presStyleCnt="4" custFlipHor="0" custScaleX="4810" custScaleY="8658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9D5112CC-451B-4A6C-A7E4-3A2BFD521AF4}" type="pres">
      <dgm:prSet presAssocID="{954561CB-489D-4D61-8A38-BB61F6D94C5E}" presName="childrenComposite" presStyleCnt="0"/>
      <dgm:spPr/>
      <dgm:t>
        <a:bodyPr/>
        <a:lstStyle/>
        <a:p>
          <a:endParaRPr lang="ru-RU"/>
        </a:p>
      </dgm:t>
    </dgm:pt>
    <dgm:pt modelId="{195DD0BB-0021-4D35-876E-0E28EF21A4E8}" type="pres">
      <dgm:prSet presAssocID="{954561CB-489D-4D61-8A38-BB61F6D94C5E}" presName="dummyMaxCanvas_ChildArea" presStyleCnt="0"/>
      <dgm:spPr/>
      <dgm:t>
        <a:bodyPr/>
        <a:lstStyle/>
        <a:p>
          <a:endParaRPr lang="ru-RU"/>
        </a:p>
      </dgm:t>
    </dgm:pt>
    <dgm:pt modelId="{159551AE-1F18-43D3-B316-B8B902AE59D5}" type="pres">
      <dgm:prSet presAssocID="{954561CB-489D-4D61-8A38-BB61F6D94C5E}" presName="fulcrum" presStyleLbl="alignAccFollowNode1" presStyleIdx="2" presStyleCnt="4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59954AD8-DEFA-4CE1-B751-7A171828CC0E}" type="pres">
      <dgm:prSet presAssocID="{954561CB-489D-4D61-8A38-BB61F6D94C5E}" presName="balance_11" presStyleLbl="alignAccFollowNode1" presStyleIdx="3" presStyleCnt="4" custAng="0" custScaleX="139394" custScaleY="157122">
        <dgm:presLayoutVars>
          <dgm:bulletEnabled val="1"/>
        </dgm:presLayoutVars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4D4B816B-B6D0-4901-B469-4901D90D45C1}" type="pres">
      <dgm:prSet presAssocID="{954561CB-489D-4D61-8A38-BB61F6D94C5E}" presName="left_11_1" presStyleLbl="node1" presStyleIdx="0" presStyleCnt="2" custAng="0" custScaleX="152422" custScaleY="43308" custLinFactNeighborX="-17275" custLinFactNeighborY="163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E566EB-835E-49E9-BA8F-EECA6A8BE0D9}" type="pres">
      <dgm:prSet presAssocID="{954561CB-489D-4D61-8A38-BB61F6D94C5E}" presName="right_11_1" presStyleLbl="node1" presStyleIdx="1" presStyleCnt="2" custAng="0" custScaleX="146001" custScaleY="43027" custLinFactNeighborX="18341" custLinFactNeighborY="162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ECDE681-D49F-49F0-B48C-AF5863F80A29}" srcId="{8DB2B09B-7EA5-48EA-99AB-4B66B0A500BF}" destId="{B7A9CC09-49BB-49E8-8C78-83485707EFAE}" srcOrd="0" destOrd="0" parTransId="{CE02C4F4-620A-4B9D-8FDF-27CA7560815C}" sibTransId="{4148FC36-E66C-481A-9E85-46F94E60FD6E}"/>
    <dgm:cxn modelId="{7F1A6B8D-C0F0-406C-BDB4-1F462E52E199}" srcId="{954561CB-489D-4D61-8A38-BB61F6D94C5E}" destId="{8DB2B09B-7EA5-48EA-99AB-4B66B0A500BF}" srcOrd="1" destOrd="0" parTransId="{FF69360D-72B4-43C6-A5ED-44F92BD8AE4A}" sibTransId="{E547603D-B432-49FB-BFE4-F8CCB0CA4034}"/>
    <dgm:cxn modelId="{B2A1CC77-57F1-4469-A8F3-4F2676E960E7}" type="presOf" srcId="{FFFE1D42-6EA1-4B9B-AFD9-567C844AC752}" destId="{4D4B816B-B6D0-4901-B469-4901D90D45C1}" srcOrd="0" destOrd="0" presId="urn:microsoft.com/office/officeart/2005/8/layout/balance1"/>
    <dgm:cxn modelId="{68E1DF28-AC23-4C79-88DF-9AE7C2644578}" srcId="{8A0704CA-3101-47A1-8B6D-F77FF8ADA686}" destId="{FFFE1D42-6EA1-4B9B-AFD9-567C844AC752}" srcOrd="0" destOrd="0" parTransId="{4795154B-9787-4568-98E9-15CFF5C1191D}" sibTransId="{E99A085E-40C9-41DE-B8D1-383653976B11}"/>
    <dgm:cxn modelId="{7DB13A9D-FF4A-403D-BA84-3CA04B794C05}" srcId="{954561CB-489D-4D61-8A38-BB61F6D94C5E}" destId="{8A0704CA-3101-47A1-8B6D-F77FF8ADA686}" srcOrd="0" destOrd="0" parTransId="{F1307D78-BBBF-4EDB-AEF9-0B07017AD650}" sibTransId="{543AF89C-5147-4138-85BF-F5CD09425620}"/>
    <dgm:cxn modelId="{382BCB03-CBC5-4A82-ABBA-7B1EC12004CC}" type="presOf" srcId="{954561CB-489D-4D61-8A38-BB61F6D94C5E}" destId="{300E320C-9540-4C7C-849D-BF75DCC21E93}" srcOrd="0" destOrd="0" presId="urn:microsoft.com/office/officeart/2005/8/layout/balance1"/>
    <dgm:cxn modelId="{0BB29FB9-1C26-474E-BED1-91F21B954C56}" type="presOf" srcId="{B7A9CC09-49BB-49E8-8C78-83485707EFAE}" destId="{6EE566EB-835E-49E9-BA8F-EECA6A8BE0D9}" srcOrd="0" destOrd="0" presId="urn:microsoft.com/office/officeart/2005/8/layout/balance1"/>
    <dgm:cxn modelId="{B7C5B17A-9554-4C04-BD51-041E091A1866}" type="presOf" srcId="{8DB2B09B-7EA5-48EA-99AB-4B66B0A500BF}" destId="{77E40DB5-ABD3-47C0-8B10-C3335B071896}" srcOrd="0" destOrd="0" presId="urn:microsoft.com/office/officeart/2005/8/layout/balance1"/>
    <dgm:cxn modelId="{0DC60129-22B5-4536-8FF4-B4C1DA1AC4DF}" type="presOf" srcId="{8A0704CA-3101-47A1-8B6D-F77FF8ADA686}" destId="{B767DA32-C767-48A8-8723-A4F2478BD2A2}" srcOrd="0" destOrd="0" presId="urn:microsoft.com/office/officeart/2005/8/layout/balance1"/>
    <dgm:cxn modelId="{61AA9223-1591-4509-BFD9-E8811BA94B0E}" type="presParOf" srcId="{300E320C-9540-4C7C-849D-BF75DCC21E93}" destId="{E4228F5A-F805-4988-A418-84DA65D37E5D}" srcOrd="0" destOrd="0" presId="urn:microsoft.com/office/officeart/2005/8/layout/balance1"/>
    <dgm:cxn modelId="{D757924D-9B48-4AFD-B67E-A6DD60F75182}" type="presParOf" srcId="{300E320C-9540-4C7C-849D-BF75DCC21E93}" destId="{1B1FF79D-0988-49D6-8FA0-BCE5DBC86E16}" srcOrd="1" destOrd="0" presId="urn:microsoft.com/office/officeart/2005/8/layout/balance1"/>
    <dgm:cxn modelId="{554227F9-7117-4E68-A17C-5CD7759F60AB}" type="presParOf" srcId="{1B1FF79D-0988-49D6-8FA0-BCE5DBC86E16}" destId="{B767DA32-C767-48A8-8723-A4F2478BD2A2}" srcOrd="0" destOrd="0" presId="urn:microsoft.com/office/officeart/2005/8/layout/balance1"/>
    <dgm:cxn modelId="{E21B4F13-50EA-4F75-8055-89ADF48AB2D6}" type="presParOf" srcId="{1B1FF79D-0988-49D6-8FA0-BCE5DBC86E16}" destId="{77E40DB5-ABD3-47C0-8B10-C3335B071896}" srcOrd="1" destOrd="0" presId="urn:microsoft.com/office/officeart/2005/8/layout/balance1"/>
    <dgm:cxn modelId="{18546871-58B0-4D42-832E-67DC414076FD}" type="presParOf" srcId="{300E320C-9540-4C7C-849D-BF75DCC21E93}" destId="{9D5112CC-451B-4A6C-A7E4-3A2BFD521AF4}" srcOrd="2" destOrd="0" presId="urn:microsoft.com/office/officeart/2005/8/layout/balance1"/>
    <dgm:cxn modelId="{23345AF2-B315-4A2B-A870-998236BD6607}" type="presParOf" srcId="{9D5112CC-451B-4A6C-A7E4-3A2BFD521AF4}" destId="{195DD0BB-0021-4D35-876E-0E28EF21A4E8}" srcOrd="0" destOrd="0" presId="urn:microsoft.com/office/officeart/2005/8/layout/balance1"/>
    <dgm:cxn modelId="{D1FA72B3-DD0C-4BEB-AFAD-AF30F75C9871}" type="presParOf" srcId="{9D5112CC-451B-4A6C-A7E4-3A2BFD521AF4}" destId="{159551AE-1F18-43D3-B316-B8B902AE59D5}" srcOrd="1" destOrd="0" presId="urn:microsoft.com/office/officeart/2005/8/layout/balance1"/>
    <dgm:cxn modelId="{7964E127-434F-42E2-928D-D3DE032E381F}" type="presParOf" srcId="{9D5112CC-451B-4A6C-A7E4-3A2BFD521AF4}" destId="{59954AD8-DEFA-4CE1-B751-7A171828CC0E}" srcOrd="2" destOrd="0" presId="urn:microsoft.com/office/officeart/2005/8/layout/balance1"/>
    <dgm:cxn modelId="{4340D1E4-A479-4EC7-908C-E61F2ED32479}" type="presParOf" srcId="{9D5112CC-451B-4A6C-A7E4-3A2BFD521AF4}" destId="{4D4B816B-B6D0-4901-B469-4901D90D45C1}" srcOrd="3" destOrd="0" presId="urn:microsoft.com/office/officeart/2005/8/layout/balance1"/>
    <dgm:cxn modelId="{9D810E06-5C53-419E-9CC3-A3C318EC7281}" type="presParOf" srcId="{9D5112CC-451B-4A6C-A7E4-3A2BFD521AF4}" destId="{6EE566EB-835E-49E9-BA8F-EECA6A8BE0D9}" srcOrd="4" destOrd="0" presId="urn:microsoft.com/office/officeart/2005/8/layout/balance1"/>
  </dgm:cxnLst>
  <dgm:bg/>
  <dgm:whole>
    <a:ln w="9525" cap="flat" cmpd="sng" algn="ctr">
      <a:solidFill>
        <a:schemeClr val="accent1"/>
      </a:solidFill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54561CB-489D-4D61-8A38-BB61F6D94C5E}" type="doc">
      <dgm:prSet loTypeId="urn:microsoft.com/office/officeart/2005/8/layout/balance1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7A9CC09-49BB-49E8-8C78-83485707EFAE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dirty="0" smtClean="0">
              <a:latin typeface="Georgia" panose="02040502050405020303" pitchFamily="18" charset="0"/>
            </a:rPr>
            <a:t>Расходы</a:t>
          </a:r>
          <a:endParaRPr lang="ru-RU" sz="1600" dirty="0">
            <a:latin typeface="Georgia" panose="02040502050405020303" pitchFamily="18" charset="0"/>
          </a:endParaRPr>
        </a:p>
      </dgm:t>
    </dgm:pt>
    <dgm:pt modelId="{CE02C4F4-620A-4B9D-8FDF-27CA7560815C}" type="parTrans" cxnId="{CECDE681-D49F-49F0-B48C-AF5863F80A29}">
      <dgm:prSet/>
      <dgm:spPr/>
      <dgm:t>
        <a:bodyPr/>
        <a:lstStyle/>
        <a:p>
          <a:endParaRPr lang="ru-RU" sz="1600"/>
        </a:p>
      </dgm:t>
    </dgm:pt>
    <dgm:pt modelId="{4148FC36-E66C-481A-9E85-46F94E60FD6E}" type="sibTrans" cxnId="{CECDE681-D49F-49F0-B48C-AF5863F80A29}">
      <dgm:prSet/>
      <dgm:spPr/>
      <dgm:t>
        <a:bodyPr/>
        <a:lstStyle/>
        <a:p>
          <a:endParaRPr lang="ru-RU" sz="1600"/>
        </a:p>
      </dgm:t>
    </dgm:pt>
    <dgm:pt modelId="{FFFE1D42-6EA1-4B9B-AFD9-567C844AC752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dirty="0" smtClean="0">
              <a:latin typeface="Georgia" panose="02040502050405020303" pitchFamily="18" charset="0"/>
            </a:rPr>
            <a:t>Доходы</a:t>
          </a:r>
          <a:endParaRPr lang="ru-RU" sz="1600" dirty="0">
            <a:latin typeface="Georgia" panose="02040502050405020303" pitchFamily="18" charset="0"/>
          </a:endParaRPr>
        </a:p>
      </dgm:t>
    </dgm:pt>
    <dgm:pt modelId="{E99A085E-40C9-41DE-B8D1-383653976B11}" type="sibTrans" cxnId="{68E1DF28-AC23-4C79-88DF-9AE7C2644578}">
      <dgm:prSet/>
      <dgm:spPr/>
      <dgm:t>
        <a:bodyPr/>
        <a:lstStyle/>
        <a:p>
          <a:endParaRPr lang="ru-RU" sz="1600"/>
        </a:p>
      </dgm:t>
    </dgm:pt>
    <dgm:pt modelId="{4795154B-9787-4568-98E9-15CFF5C1191D}" type="parTrans" cxnId="{68E1DF28-AC23-4C79-88DF-9AE7C2644578}">
      <dgm:prSet/>
      <dgm:spPr/>
      <dgm:t>
        <a:bodyPr/>
        <a:lstStyle/>
        <a:p>
          <a:endParaRPr lang="ru-RU" sz="1600"/>
        </a:p>
      </dgm:t>
    </dgm:pt>
    <dgm:pt modelId="{8A0704CA-3101-47A1-8B6D-F77FF8ADA686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b="1" dirty="0" err="1" smtClean="0">
              <a:solidFill>
                <a:schemeClr val="bg1"/>
              </a:solidFill>
              <a:latin typeface="Georgia" panose="02040502050405020303" pitchFamily="18" charset="0"/>
            </a:rPr>
            <a:t>Профицитный</a:t>
          </a:r>
          <a:r>
            <a:rPr lang="ru-RU" sz="1600" b="1" dirty="0" smtClean="0">
              <a:latin typeface="Georgia" panose="02040502050405020303" pitchFamily="18" charset="0"/>
            </a:rPr>
            <a:t> </a:t>
          </a:r>
          <a:r>
            <a:rPr lang="ru-RU" sz="1600" b="1" dirty="0" smtClean="0">
              <a:solidFill>
                <a:schemeClr val="bg1"/>
              </a:solidFill>
              <a:latin typeface="Georgia" panose="02040502050405020303" pitchFamily="18" charset="0"/>
            </a:rPr>
            <a:t>бюджет</a:t>
          </a:r>
          <a:endParaRPr lang="ru-RU" sz="1600" dirty="0">
            <a:solidFill>
              <a:schemeClr val="bg1"/>
            </a:solidFill>
          </a:endParaRPr>
        </a:p>
      </dgm:t>
    </dgm:pt>
    <dgm:pt modelId="{543AF89C-5147-4138-85BF-F5CD09425620}" type="sibTrans" cxnId="{7DB13A9D-FF4A-403D-BA84-3CA04B794C05}">
      <dgm:prSet/>
      <dgm:spPr/>
      <dgm:t>
        <a:bodyPr/>
        <a:lstStyle/>
        <a:p>
          <a:endParaRPr lang="ru-RU" sz="1600"/>
        </a:p>
      </dgm:t>
    </dgm:pt>
    <dgm:pt modelId="{F1307D78-BBBF-4EDB-AEF9-0B07017AD650}" type="parTrans" cxnId="{7DB13A9D-FF4A-403D-BA84-3CA04B794C05}">
      <dgm:prSet/>
      <dgm:spPr/>
      <dgm:t>
        <a:bodyPr/>
        <a:lstStyle/>
        <a:p>
          <a:endParaRPr lang="ru-RU" sz="1600"/>
        </a:p>
      </dgm:t>
    </dgm:pt>
    <dgm:pt modelId="{8DB2B09B-7EA5-48EA-99AB-4B66B0A500BF}">
      <dgm:prSet phldrT="[Текст]" custT="1"/>
      <dgm:spPr/>
      <dgm:t>
        <a:bodyPr/>
        <a:lstStyle/>
        <a:p>
          <a:endParaRPr lang="ru-RU" sz="1600" dirty="0"/>
        </a:p>
      </dgm:t>
    </dgm:pt>
    <dgm:pt modelId="{E547603D-B432-49FB-BFE4-F8CCB0CA4034}" type="sibTrans" cxnId="{7F1A6B8D-C0F0-406C-BDB4-1F462E52E199}">
      <dgm:prSet/>
      <dgm:spPr/>
      <dgm:t>
        <a:bodyPr/>
        <a:lstStyle/>
        <a:p>
          <a:endParaRPr lang="ru-RU" sz="1600"/>
        </a:p>
      </dgm:t>
    </dgm:pt>
    <dgm:pt modelId="{FF69360D-72B4-43C6-A5ED-44F92BD8AE4A}" type="parTrans" cxnId="{7F1A6B8D-C0F0-406C-BDB4-1F462E52E199}">
      <dgm:prSet/>
      <dgm:spPr/>
      <dgm:t>
        <a:bodyPr/>
        <a:lstStyle/>
        <a:p>
          <a:endParaRPr lang="ru-RU" sz="1600"/>
        </a:p>
      </dgm:t>
    </dgm:pt>
    <dgm:pt modelId="{300E320C-9540-4C7C-849D-BF75DCC21E93}" type="pres">
      <dgm:prSet presAssocID="{954561CB-489D-4D61-8A38-BB61F6D94C5E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228F5A-F805-4988-A418-84DA65D37E5D}" type="pres">
      <dgm:prSet presAssocID="{954561CB-489D-4D61-8A38-BB61F6D94C5E}" presName="dummyMaxCanvas" presStyleCnt="0"/>
      <dgm:spPr/>
    </dgm:pt>
    <dgm:pt modelId="{1B1FF79D-0988-49D6-8FA0-BCE5DBC86E16}" type="pres">
      <dgm:prSet presAssocID="{954561CB-489D-4D61-8A38-BB61F6D94C5E}" presName="parentComposite" presStyleCnt="0"/>
      <dgm:spPr/>
    </dgm:pt>
    <dgm:pt modelId="{B767DA32-C767-48A8-8723-A4F2478BD2A2}" type="pres">
      <dgm:prSet presAssocID="{954561CB-489D-4D61-8A38-BB61F6D94C5E}" presName="parent1" presStyleLbl="alignAccFollowNode1" presStyleIdx="0" presStyleCnt="4" custFlipVert="0" custFlipHor="0" custScaleX="298559" custScaleY="105327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77E40DB5-ABD3-47C0-8B10-C3335B071896}" type="pres">
      <dgm:prSet presAssocID="{954561CB-489D-4D61-8A38-BB61F6D94C5E}" presName="parent2" presStyleLbl="alignAccFollowNode1" presStyleIdx="1" presStyleCnt="4" custFlipHor="1" custScaleX="16480" custScaleY="27753" custLinFactNeighborX="18897" custLinFactNeighborY="-29074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9D5112CC-451B-4A6C-A7E4-3A2BFD521AF4}" type="pres">
      <dgm:prSet presAssocID="{954561CB-489D-4D61-8A38-BB61F6D94C5E}" presName="childrenComposite" presStyleCnt="0"/>
      <dgm:spPr/>
    </dgm:pt>
    <dgm:pt modelId="{195DD0BB-0021-4D35-876E-0E28EF21A4E8}" type="pres">
      <dgm:prSet presAssocID="{954561CB-489D-4D61-8A38-BB61F6D94C5E}" presName="dummyMaxCanvas_ChildArea" presStyleCnt="0"/>
      <dgm:spPr/>
    </dgm:pt>
    <dgm:pt modelId="{159551AE-1F18-43D3-B316-B8B902AE59D5}" type="pres">
      <dgm:prSet presAssocID="{954561CB-489D-4D61-8A38-BB61F6D94C5E}" presName="fulcrum" presStyleLbl="alignAccFollowNode1" presStyleIdx="2" presStyleCnt="4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59954AD8-DEFA-4CE1-B751-7A171828CC0E}" type="pres">
      <dgm:prSet presAssocID="{954561CB-489D-4D61-8A38-BB61F6D94C5E}" presName="balance_11" presStyleLbl="alignAccFollowNode1" presStyleIdx="3" presStyleCnt="4" custAng="20744106" custScaleX="133265" custScaleY="89796">
        <dgm:presLayoutVars>
          <dgm:bulletEnabled val="1"/>
        </dgm:presLayoutVars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4D4B816B-B6D0-4901-B469-4901D90D45C1}" type="pres">
      <dgm:prSet presAssocID="{954561CB-489D-4D61-8A38-BB61F6D94C5E}" presName="left_11_1" presStyleLbl="node1" presStyleIdx="0" presStyleCnt="2" custAng="20767489" custScaleX="157259" custScaleY="92090" custLinFactNeighborX="-29036" custLinFactNeighborY="169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E566EB-835E-49E9-BA8F-EECA6A8BE0D9}" type="pres">
      <dgm:prSet presAssocID="{954561CB-489D-4D61-8A38-BB61F6D94C5E}" presName="right_11_1" presStyleLbl="node1" presStyleIdx="1" presStyleCnt="2" custAng="20691683" custScaleX="133748" custScaleY="39750" custLinFactNeighborX="11508" custLinFactNeighborY="100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102126-3283-469E-BEA1-BAA0D1E2D183}" type="presOf" srcId="{B7A9CC09-49BB-49E8-8C78-83485707EFAE}" destId="{6EE566EB-835E-49E9-BA8F-EECA6A8BE0D9}" srcOrd="0" destOrd="0" presId="urn:microsoft.com/office/officeart/2005/8/layout/balance1"/>
    <dgm:cxn modelId="{CECDE681-D49F-49F0-B48C-AF5863F80A29}" srcId="{8DB2B09B-7EA5-48EA-99AB-4B66B0A500BF}" destId="{B7A9CC09-49BB-49E8-8C78-83485707EFAE}" srcOrd="0" destOrd="0" parTransId="{CE02C4F4-620A-4B9D-8FDF-27CA7560815C}" sibTransId="{4148FC36-E66C-481A-9E85-46F94E60FD6E}"/>
    <dgm:cxn modelId="{7F1A6B8D-C0F0-406C-BDB4-1F462E52E199}" srcId="{954561CB-489D-4D61-8A38-BB61F6D94C5E}" destId="{8DB2B09B-7EA5-48EA-99AB-4B66B0A500BF}" srcOrd="1" destOrd="0" parTransId="{FF69360D-72B4-43C6-A5ED-44F92BD8AE4A}" sibTransId="{E547603D-B432-49FB-BFE4-F8CCB0CA4034}"/>
    <dgm:cxn modelId="{68E1DF28-AC23-4C79-88DF-9AE7C2644578}" srcId="{8A0704CA-3101-47A1-8B6D-F77FF8ADA686}" destId="{FFFE1D42-6EA1-4B9B-AFD9-567C844AC752}" srcOrd="0" destOrd="0" parTransId="{4795154B-9787-4568-98E9-15CFF5C1191D}" sibTransId="{E99A085E-40C9-41DE-B8D1-383653976B11}"/>
    <dgm:cxn modelId="{7DB13A9D-FF4A-403D-BA84-3CA04B794C05}" srcId="{954561CB-489D-4D61-8A38-BB61F6D94C5E}" destId="{8A0704CA-3101-47A1-8B6D-F77FF8ADA686}" srcOrd="0" destOrd="0" parTransId="{F1307D78-BBBF-4EDB-AEF9-0B07017AD650}" sibTransId="{543AF89C-5147-4138-85BF-F5CD09425620}"/>
    <dgm:cxn modelId="{7364AB14-BF4B-48BE-969C-ACBC205E6D88}" type="presOf" srcId="{8A0704CA-3101-47A1-8B6D-F77FF8ADA686}" destId="{B767DA32-C767-48A8-8723-A4F2478BD2A2}" srcOrd="0" destOrd="0" presId="urn:microsoft.com/office/officeart/2005/8/layout/balance1"/>
    <dgm:cxn modelId="{E7BD1759-10F3-4CC8-A590-72C8E1E31228}" type="presOf" srcId="{954561CB-489D-4D61-8A38-BB61F6D94C5E}" destId="{300E320C-9540-4C7C-849D-BF75DCC21E93}" srcOrd="0" destOrd="0" presId="urn:microsoft.com/office/officeart/2005/8/layout/balance1"/>
    <dgm:cxn modelId="{EF6AA85E-14FB-4FEC-AD33-AE3CBD2B1ECF}" type="presOf" srcId="{8DB2B09B-7EA5-48EA-99AB-4B66B0A500BF}" destId="{77E40DB5-ABD3-47C0-8B10-C3335B071896}" srcOrd="0" destOrd="0" presId="urn:microsoft.com/office/officeart/2005/8/layout/balance1"/>
    <dgm:cxn modelId="{390E1F6D-4CB4-42E0-B7D1-5583B6AF44BB}" type="presOf" srcId="{FFFE1D42-6EA1-4B9B-AFD9-567C844AC752}" destId="{4D4B816B-B6D0-4901-B469-4901D90D45C1}" srcOrd="0" destOrd="0" presId="urn:microsoft.com/office/officeart/2005/8/layout/balance1"/>
    <dgm:cxn modelId="{626BF19A-9551-4699-92C5-16E43A2AF1D8}" type="presParOf" srcId="{300E320C-9540-4C7C-849D-BF75DCC21E93}" destId="{E4228F5A-F805-4988-A418-84DA65D37E5D}" srcOrd="0" destOrd="0" presId="urn:microsoft.com/office/officeart/2005/8/layout/balance1"/>
    <dgm:cxn modelId="{679B082E-3E56-4389-B1DD-9C883E67965D}" type="presParOf" srcId="{300E320C-9540-4C7C-849D-BF75DCC21E93}" destId="{1B1FF79D-0988-49D6-8FA0-BCE5DBC86E16}" srcOrd="1" destOrd="0" presId="urn:microsoft.com/office/officeart/2005/8/layout/balance1"/>
    <dgm:cxn modelId="{F18D4FEE-CC2C-4C54-A0F3-F71ACD0E44EF}" type="presParOf" srcId="{1B1FF79D-0988-49D6-8FA0-BCE5DBC86E16}" destId="{B767DA32-C767-48A8-8723-A4F2478BD2A2}" srcOrd="0" destOrd="0" presId="urn:microsoft.com/office/officeart/2005/8/layout/balance1"/>
    <dgm:cxn modelId="{E67754B1-6203-422A-9A4B-A326B8D17A31}" type="presParOf" srcId="{1B1FF79D-0988-49D6-8FA0-BCE5DBC86E16}" destId="{77E40DB5-ABD3-47C0-8B10-C3335B071896}" srcOrd="1" destOrd="0" presId="urn:microsoft.com/office/officeart/2005/8/layout/balance1"/>
    <dgm:cxn modelId="{DC00A21D-E337-4E2A-8847-54F8C260A95B}" type="presParOf" srcId="{300E320C-9540-4C7C-849D-BF75DCC21E93}" destId="{9D5112CC-451B-4A6C-A7E4-3A2BFD521AF4}" srcOrd="2" destOrd="0" presId="urn:microsoft.com/office/officeart/2005/8/layout/balance1"/>
    <dgm:cxn modelId="{CAFBD6D5-49B6-4CAD-913B-55D78CF7117E}" type="presParOf" srcId="{9D5112CC-451B-4A6C-A7E4-3A2BFD521AF4}" destId="{195DD0BB-0021-4D35-876E-0E28EF21A4E8}" srcOrd="0" destOrd="0" presId="urn:microsoft.com/office/officeart/2005/8/layout/balance1"/>
    <dgm:cxn modelId="{AB63D6B7-AAEE-4C20-A4DC-126B49DCEB2E}" type="presParOf" srcId="{9D5112CC-451B-4A6C-A7E4-3A2BFD521AF4}" destId="{159551AE-1F18-43D3-B316-B8B902AE59D5}" srcOrd="1" destOrd="0" presId="urn:microsoft.com/office/officeart/2005/8/layout/balance1"/>
    <dgm:cxn modelId="{22970BE2-C0E1-48A5-9C6C-52D33CC172E4}" type="presParOf" srcId="{9D5112CC-451B-4A6C-A7E4-3A2BFD521AF4}" destId="{59954AD8-DEFA-4CE1-B751-7A171828CC0E}" srcOrd="2" destOrd="0" presId="urn:microsoft.com/office/officeart/2005/8/layout/balance1"/>
    <dgm:cxn modelId="{7AA3C9AE-12EB-40F8-9D4C-4E726FEA20D9}" type="presParOf" srcId="{9D5112CC-451B-4A6C-A7E4-3A2BFD521AF4}" destId="{4D4B816B-B6D0-4901-B469-4901D90D45C1}" srcOrd="3" destOrd="0" presId="urn:microsoft.com/office/officeart/2005/8/layout/balance1"/>
    <dgm:cxn modelId="{3C7A2620-B37E-457C-B60B-6A3B22A571C2}" type="presParOf" srcId="{9D5112CC-451B-4A6C-A7E4-3A2BFD521AF4}" destId="{6EE566EB-835E-49E9-BA8F-EECA6A8BE0D9}" srcOrd="4" destOrd="0" presId="urn:microsoft.com/office/officeart/2005/8/layout/balance1"/>
  </dgm:cxnLst>
  <dgm:bg/>
  <dgm:whole>
    <a:ln w="9525" cap="flat" cmpd="sng" algn="ctr">
      <a:solidFill>
        <a:schemeClr val="accent1"/>
      </a:solidFill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54561CB-489D-4D61-8A38-BB61F6D94C5E}" type="doc">
      <dgm:prSet loTypeId="urn:microsoft.com/office/officeart/2005/8/layout/balance1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DB2B09B-7EA5-48EA-99AB-4B66B0A500BF}">
      <dgm:prSet phldrT="[Текст]" custT="1"/>
      <dgm:spPr/>
      <dgm:t>
        <a:bodyPr/>
        <a:lstStyle/>
        <a:p>
          <a:endParaRPr lang="ru-RU" sz="1600" dirty="0"/>
        </a:p>
      </dgm:t>
    </dgm:pt>
    <dgm:pt modelId="{FF69360D-72B4-43C6-A5ED-44F92BD8AE4A}" type="parTrans" cxnId="{7F1A6B8D-C0F0-406C-BDB4-1F462E52E199}">
      <dgm:prSet/>
      <dgm:spPr/>
      <dgm:t>
        <a:bodyPr/>
        <a:lstStyle/>
        <a:p>
          <a:endParaRPr lang="ru-RU" sz="1600"/>
        </a:p>
      </dgm:t>
    </dgm:pt>
    <dgm:pt modelId="{E547603D-B432-49FB-BFE4-F8CCB0CA4034}" type="sibTrans" cxnId="{7F1A6B8D-C0F0-406C-BDB4-1F462E52E199}">
      <dgm:prSet/>
      <dgm:spPr/>
      <dgm:t>
        <a:bodyPr/>
        <a:lstStyle/>
        <a:p>
          <a:endParaRPr lang="ru-RU" sz="1600"/>
        </a:p>
      </dgm:t>
    </dgm:pt>
    <dgm:pt modelId="{B7A9CC09-49BB-49E8-8C78-83485707EFAE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dirty="0" smtClean="0">
              <a:latin typeface="Georgia" panose="02040502050405020303" pitchFamily="18" charset="0"/>
            </a:rPr>
            <a:t>Расходы</a:t>
          </a:r>
          <a:endParaRPr lang="ru-RU" sz="1600" dirty="0">
            <a:latin typeface="Georgia" panose="02040502050405020303" pitchFamily="18" charset="0"/>
          </a:endParaRPr>
        </a:p>
      </dgm:t>
    </dgm:pt>
    <dgm:pt modelId="{CE02C4F4-620A-4B9D-8FDF-27CA7560815C}" type="parTrans" cxnId="{CECDE681-D49F-49F0-B48C-AF5863F80A29}">
      <dgm:prSet/>
      <dgm:spPr/>
      <dgm:t>
        <a:bodyPr/>
        <a:lstStyle/>
        <a:p>
          <a:endParaRPr lang="ru-RU" sz="1600"/>
        </a:p>
      </dgm:t>
    </dgm:pt>
    <dgm:pt modelId="{4148FC36-E66C-481A-9E85-46F94E60FD6E}" type="sibTrans" cxnId="{CECDE681-D49F-49F0-B48C-AF5863F80A29}">
      <dgm:prSet/>
      <dgm:spPr/>
      <dgm:t>
        <a:bodyPr/>
        <a:lstStyle/>
        <a:p>
          <a:endParaRPr lang="ru-RU" sz="1600"/>
        </a:p>
      </dgm:t>
    </dgm:pt>
    <dgm:pt modelId="{FFFE1D42-6EA1-4B9B-AFD9-567C844AC752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dirty="0" smtClean="0">
              <a:latin typeface="Georgia" panose="02040502050405020303" pitchFamily="18" charset="0"/>
            </a:rPr>
            <a:t>Доходы</a:t>
          </a:r>
          <a:endParaRPr lang="ru-RU" sz="1600" dirty="0">
            <a:latin typeface="Georgia" panose="02040502050405020303" pitchFamily="18" charset="0"/>
          </a:endParaRPr>
        </a:p>
      </dgm:t>
    </dgm:pt>
    <dgm:pt modelId="{E99A085E-40C9-41DE-B8D1-383653976B11}" type="sibTrans" cxnId="{68E1DF28-AC23-4C79-88DF-9AE7C2644578}">
      <dgm:prSet/>
      <dgm:spPr/>
      <dgm:t>
        <a:bodyPr/>
        <a:lstStyle/>
        <a:p>
          <a:endParaRPr lang="ru-RU" sz="1600"/>
        </a:p>
      </dgm:t>
    </dgm:pt>
    <dgm:pt modelId="{4795154B-9787-4568-98E9-15CFF5C1191D}" type="parTrans" cxnId="{68E1DF28-AC23-4C79-88DF-9AE7C2644578}">
      <dgm:prSet/>
      <dgm:spPr/>
      <dgm:t>
        <a:bodyPr/>
        <a:lstStyle/>
        <a:p>
          <a:endParaRPr lang="ru-RU" sz="1600"/>
        </a:p>
      </dgm:t>
    </dgm:pt>
    <dgm:pt modelId="{8A0704CA-3101-47A1-8B6D-F77FF8ADA686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b="1" dirty="0" smtClean="0">
              <a:solidFill>
                <a:schemeClr val="bg1"/>
              </a:solidFill>
              <a:latin typeface="Georgia" panose="02040502050405020303" pitchFamily="18" charset="0"/>
            </a:rPr>
            <a:t>Дефицитный бюджет</a:t>
          </a:r>
          <a:endParaRPr lang="ru-RU" sz="1600" dirty="0">
            <a:solidFill>
              <a:schemeClr val="bg1"/>
            </a:solidFill>
          </a:endParaRPr>
        </a:p>
      </dgm:t>
    </dgm:pt>
    <dgm:pt modelId="{543AF89C-5147-4138-85BF-F5CD09425620}" type="sibTrans" cxnId="{7DB13A9D-FF4A-403D-BA84-3CA04B794C05}">
      <dgm:prSet/>
      <dgm:spPr/>
      <dgm:t>
        <a:bodyPr/>
        <a:lstStyle/>
        <a:p>
          <a:endParaRPr lang="ru-RU" sz="1600"/>
        </a:p>
      </dgm:t>
    </dgm:pt>
    <dgm:pt modelId="{F1307D78-BBBF-4EDB-AEF9-0B07017AD650}" type="parTrans" cxnId="{7DB13A9D-FF4A-403D-BA84-3CA04B794C05}">
      <dgm:prSet/>
      <dgm:spPr/>
      <dgm:t>
        <a:bodyPr/>
        <a:lstStyle/>
        <a:p>
          <a:endParaRPr lang="ru-RU" sz="1600"/>
        </a:p>
      </dgm:t>
    </dgm:pt>
    <dgm:pt modelId="{300E320C-9540-4C7C-849D-BF75DCC21E93}" type="pres">
      <dgm:prSet presAssocID="{954561CB-489D-4D61-8A38-BB61F6D94C5E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228F5A-F805-4988-A418-84DA65D37E5D}" type="pres">
      <dgm:prSet presAssocID="{954561CB-489D-4D61-8A38-BB61F6D94C5E}" presName="dummyMaxCanvas" presStyleCnt="0"/>
      <dgm:spPr/>
    </dgm:pt>
    <dgm:pt modelId="{1B1FF79D-0988-49D6-8FA0-BCE5DBC86E16}" type="pres">
      <dgm:prSet presAssocID="{954561CB-489D-4D61-8A38-BB61F6D94C5E}" presName="parentComposite" presStyleCnt="0"/>
      <dgm:spPr/>
    </dgm:pt>
    <dgm:pt modelId="{B767DA32-C767-48A8-8723-A4F2478BD2A2}" type="pres">
      <dgm:prSet presAssocID="{954561CB-489D-4D61-8A38-BB61F6D94C5E}" presName="parent1" presStyleLbl="alignAccFollowNode1" presStyleIdx="0" presStyleCnt="4" custFlipVert="0" custFlipHor="0" custScaleX="322418" custScaleY="132908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77E40DB5-ABD3-47C0-8B10-C3335B071896}" type="pres">
      <dgm:prSet presAssocID="{954561CB-489D-4D61-8A38-BB61F6D94C5E}" presName="parent2" presStyleLbl="alignAccFollowNode1" presStyleIdx="1" presStyleCnt="4" custFlipHor="0" custScaleX="4810" custScaleY="8658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9D5112CC-451B-4A6C-A7E4-3A2BFD521AF4}" type="pres">
      <dgm:prSet presAssocID="{954561CB-489D-4D61-8A38-BB61F6D94C5E}" presName="childrenComposite" presStyleCnt="0"/>
      <dgm:spPr/>
    </dgm:pt>
    <dgm:pt modelId="{195DD0BB-0021-4D35-876E-0E28EF21A4E8}" type="pres">
      <dgm:prSet presAssocID="{954561CB-489D-4D61-8A38-BB61F6D94C5E}" presName="dummyMaxCanvas_ChildArea" presStyleCnt="0"/>
      <dgm:spPr/>
    </dgm:pt>
    <dgm:pt modelId="{159551AE-1F18-43D3-B316-B8B902AE59D5}" type="pres">
      <dgm:prSet presAssocID="{954561CB-489D-4D61-8A38-BB61F6D94C5E}" presName="fulcrum" presStyleLbl="alignAccFollowNode1" presStyleIdx="2" presStyleCnt="4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59954AD8-DEFA-4CE1-B751-7A171828CC0E}" type="pres">
      <dgm:prSet presAssocID="{954561CB-489D-4D61-8A38-BB61F6D94C5E}" presName="balance_11" presStyleLbl="alignAccFollowNode1" presStyleIdx="3" presStyleCnt="4" custAng="871811" custScaleX="124462" custScaleY="83753">
        <dgm:presLayoutVars>
          <dgm:bulletEnabled val="1"/>
        </dgm:presLayoutVars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4D4B816B-B6D0-4901-B469-4901D90D45C1}" type="pres">
      <dgm:prSet presAssocID="{954561CB-489D-4D61-8A38-BB61F6D94C5E}" presName="left_11_1" presStyleLbl="node1" presStyleIdx="0" presStyleCnt="2" custAng="824693" custScaleX="136776" custScaleY="43308" custLinFactNeighborX="5660" custLinFactNeighborY="40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E566EB-835E-49E9-BA8F-EECA6A8BE0D9}" type="pres">
      <dgm:prSet presAssocID="{954561CB-489D-4D61-8A38-BB61F6D94C5E}" presName="right_11_1" presStyleLbl="node1" presStyleIdx="1" presStyleCnt="2" custAng="843405" custScaleX="128526" custScaleY="82422" custLinFactNeighborX="22909" custLinFactNeighborY="162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B13A9D-FF4A-403D-BA84-3CA04B794C05}" srcId="{954561CB-489D-4D61-8A38-BB61F6D94C5E}" destId="{8A0704CA-3101-47A1-8B6D-F77FF8ADA686}" srcOrd="0" destOrd="0" parTransId="{F1307D78-BBBF-4EDB-AEF9-0B07017AD650}" sibTransId="{543AF89C-5147-4138-85BF-F5CD09425620}"/>
    <dgm:cxn modelId="{384FB39B-4AD3-4F30-8CFB-B786C8C1A412}" type="presOf" srcId="{8A0704CA-3101-47A1-8B6D-F77FF8ADA686}" destId="{B767DA32-C767-48A8-8723-A4F2478BD2A2}" srcOrd="0" destOrd="0" presId="urn:microsoft.com/office/officeart/2005/8/layout/balance1"/>
    <dgm:cxn modelId="{6CCB0C90-FEB8-4788-8505-B80E9CC712CB}" type="presOf" srcId="{8DB2B09B-7EA5-48EA-99AB-4B66B0A500BF}" destId="{77E40DB5-ABD3-47C0-8B10-C3335B071896}" srcOrd="0" destOrd="0" presId="urn:microsoft.com/office/officeart/2005/8/layout/balance1"/>
    <dgm:cxn modelId="{7F1A6B8D-C0F0-406C-BDB4-1F462E52E199}" srcId="{954561CB-489D-4D61-8A38-BB61F6D94C5E}" destId="{8DB2B09B-7EA5-48EA-99AB-4B66B0A500BF}" srcOrd="1" destOrd="0" parTransId="{FF69360D-72B4-43C6-A5ED-44F92BD8AE4A}" sibTransId="{E547603D-B432-49FB-BFE4-F8CCB0CA4034}"/>
    <dgm:cxn modelId="{DE942E6C-C37C-4AAB-87D5-A264945E1530}" type="presOf" srcId="{954561CB-489D-4D61-8A38-BB61F6D94C5E}" destId="{300E320C-9540-4C7C-849D-BF75DCC21E93}" srcOrd="0" destOrd="0" presId="urn:microsoft.com/office/officeart/2005/8/layout/balance1"/>
    <dgm:cxn modelId="{CECDE681-D49F-49F0-B48C-AF5863F80A29}" srcId="{8DB2B09B-7EA5-48EA-99AB-4B66B0A500BF}" destId="{B7A9CC09-49BB-49E8-8C78-83485707EFAE}" srcOrd="0" destOrd="0" parTransId="{CE02C4F4-620A-4B9D-8FDF-27CA7560815C}" sibTransId="{4148FC36-E66C-481A-9E85-46F94E60FD6E}"/>
    <dgm:cxn modelId="{68E1DF28-AC23-4C79-88DF-9AE7C2644578}" srcId="{8A0704CA-3101-47A1-8B6D-F77FF8ADA686}" destId="{FFFE1D42-6EA1-4B9B-AFD9-567C844AC752}" srcOrd="0" destOrd="0" parTransId="{4795154B-9787-4568-98E9-15CFF5C1191D}" sibTransId="{E99A085E-40C9-41DE-B8D1-383653976B11}"/>
    <dgm:cxn modelId="{48D5CB2D-6FB9-40C8-AB45-FF4DADEEFFC5}" type="presOf" srcId="{B7A9CC09-49BB-49E8-8C78-83485707EFAE}" destId="{6EE566EB-835E-49E9-BA8F-EECA6A8BE0D9}" srcOrd="0" destOrd="0" presId="urn:microsoft.com/office/officeart/2005/8/layout/balance1"/>
    <dgm:cxn modelId="{71ACC6A9-458E-4CA2-92DF-E950DD071F7E}" type="presOf" srcId="{FFFE1D42-6EA1-4B9B-AFD9-567C844AC752}" destId="{4D4B816B-B6D0-4901-B469-4901D90D45C1}" srcOrd="0" destOrd="0" presId="urn:microsoft.com/office/officeart/2005/8/layout/balance1"/>
    <dgm:cxn modelId="{C80B3717-5285-45E3-8350-38BE2CFDDE56}" type="presParOf" srcId="{300E320C-9540-4C7C-849D-BF75DCC21E93}" destId="{E4228F5A-F805-4988-A418-84DA65D37E5D}" srcOrd="0" destOrd="0" presId="urn:microsoft.com/office/officeart/2005/8/layout/balance1"/>
    <dgm:cxn modelId="{D1BE37C4-C74A-4B23-BC2E-0205CBBCD17B}" type="presParOf" srcId="{300E320C-9540-4C7C-849D-BF75DCC21E93}" destId="{1B1FF79D-0988-49D6-8FA0-BCE5DBC86E16}" srcOrd="1" destOrd="0" presId="urn:microsoft.com/office/officeart/2005/8/layout/balance1"/>
    <dgm:cxn modelId="{67CE94D8-EC32-4670-91AD-3E14A53E506F}" type="presParOf" srcId="{1B1FF79D-0988-49D6-8FA0-BCE5DBC86E16}" destId="{B767DA32-C767-48A8-8723-A4F2478BD2A2}" srcOrd="0" destOrd="0" presId="urn:microsoft.com/office/officeart/2005/8/layout/balance1"/>
    <dgm:cxn modelId="{F3EDF736-480C-4CED-832E-2616FC2F949E}" type="presParOf" srcId="{1B1FF79D-0988-49D6-8FA0-BCE5DBC86E16}" destId="{77E40DB5-ABD3-47C0-8B10-C3335B071896}" srcOrd="1" destOrd="0" presId="urn:microsoft.com/office/officeart/2005/8/layout/balance1"/>
    <dgm:cxn modelId="{79E52A65-2391-4BD0-8F90-B4F3BEC346DC}" type="presParOf" srcId="{300E320C-9540-4C7C-849D-BF75DCC21E93}" destId="{9D5112CC-451B-4A6C-A7E4-3A2BFD521AF4}" srcOrd="2" destOrd="0" presId="urn:microsoft.com/office/officeart/2005/8/layout/balance1"/>
    <dgm:cxn modelId="{25995F3B-60FA-4868-8BFF-DE44A71029BE}" type="presParOf" srcId="{9D5112CC-451B-4A6C-A7E4-3A2BFD521AF4}" destId="{195DD0BB-0021-4D35-876E-0E28EF21A4E8}" srcOrd="0" destOrd="0" presId="urn:microsoft.com/office/officeart/2005/8/layout/balance1"/>
    <dgm:cxn modelId="{941BB30D-9CBD-4E98-A19C-5ADB7EFF52C3}" type="presParOf" srcId="{9D5112CC-451B-4A6C-A7E4-3A2BFD521AF4}" destId="{159551AE-1F18-43D3-B316-B8B902AE59D5}" srcOrd="1" destOrd="0" presId="urn:microsoft.com/office/officeart/2005/8/layout/balance1"/>
    <dgm:cxn modelId="{27526FDA-D476-4490-A381-A2280C73735E}" type="presParOf" srcId="{9D5112CC-451B-4A6C-A7E4-3A2BFD521AF4}" destId="{59954AD8-DEFA-4CE1-B751-7A171828CC0E}" srcOrd="2" destOrd="0" presId="urn:microsoft.com/office/officeart/2005/8/layout/balance1"/>
    <dgm:cxn modelId="{C89960CD-946F-4B39-BD7F-F266C5E7772E}" type="presParOf" srcId="{9D5112CC-451B-4A6C-A7E4-3A2BFD521AF4}" destId="{4D4B816B-B6D0-4901-B469-4901D90D45C1}" srcOrd="3" destOrd="0" presId="urn:microsoft.com/office/officeart/2005/8/layout/balance1"/>
    <dgm:cxn modelId="{D4B3C322-97E9-4FB7-907D-9563B0019D43}" type="presParOf" srcId="{9D5112CC-451B-4A6C-A7E4-3A2BFD521AF4}" destId="{6EE566EB-835E-49E9-BA8F-EECA6A8BE0D9}" srcOrd="4" destOrd="0" presId="urn:microsoft.com/office/officeart/2005/8/layout/balance1"/>
  </dgm:cxnLst>
  <dgm:bg/>
  <dgm:whole>
    <a:ln w="9525" cap="flat" cmpd="sng" algn="ctr">
      <a:solidFill>
        <a:schemeClr val="accent1"/>
      </a:solidFill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3D8D4BD-09C2-42E4-A122-9BF05CAB66CD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68F2B1-8CEC-4CBF-8775-84F45D754A0E}">
      <dgm:prSet phldrT="[Текст]" custT="1"/>
      <dgm:spPr/>
      <dgm:t>
        <a:bodyPr/>
        <a:lstStyle/>
        <a:p>
          <a:r>
            <a:rPr lang="ru-RU" sz="2200" b="1" dirty="0" smtClean="0">
              <a:latin typeface="Georgia" panose="02040502050405020303" pitchFamily="18" charset="0"/>
            </a:rPr>
            <a:t>Исполнение бюджета</a:t>
          </a:r>
          <a:endParaRPr lang="ru-RU" sz="2200" b="1" dirty="0">
            <a:latin typeface="Georgia" panose="02040502050405020303" pitchFamily="18" charset="0"/>
          </a:endParaRPr>
        </a:p>
      </dgm:t>
    </dgm:pt>
    <dgm:pt modelId="{10D256EB-4A3C-4711-AE53-32B41B6561C5}" type="sibTrans" cxnId="{204D5827-E00F-467B-8BCA-C1D6A5A6BBBC}">
      <dgm:prSet/>
      <dgm:spPr/>
      <dgm:t>
        <a:bodyPr/>
        <a:lstStyle/>
        <a:p>
          <a:endParaRPr lang="ru-RU"/>
        </a:p>
      </dgm:t>
    </dgm:pt>
    <dgm:pt modelId="{2DD84EBB-D932-4C97-ADE3-B8E6249BFD92}" type="parTrans" cxnId="{204D5827-E00F-467B-8BCA-C1D6A5A6BBBC}">
      <dgm:prSet/>
      <dgm:spPr/>
      <dgm:t>
        <a:bodyPr/>
        <a:lstStyle/>
        <a:p>
          <a:endParaRPr lang="ru-RU"/>
        </a:p>
      </dgm:t>
    </dgm:pt>
    <dgm:pt modelId="{BBE43C98-E0E4-49E9-BE5B-E51A17FDBDAB}">
      <dgm:prSet phldrT="[Текст]" custT="1"/>
      <dgm:spPr/>
      <dgm:t>
        <a:bodyPr/>
        <a:lstStyle/>
        <a:p>
          <a:r>
            <a:rPr lang="ru-RU" sz="2200" b="1" dirty="0" smtClean="0">
              <a:latin typeface="Georgia" panose="02040502050405020303" pitchFamily="18" charset="0"/>
            </a:rPr>
            <a:t>Рассмотрение и утверждение бюджета</a:t>
          </a:r>
          <a:endParaRPr lang="ru-RU" sz="2200" b="1" dirty="0">
            <a:latin typeface="Georgia" panose="02040502050405020303" pitchFamily="18" charset="0"/>
          </a:endParaRPr>
        </a:p>
      </dgm:t>
    </dgm:pt>
    <dgm:pt modelId="{81579ABC-8DC6-4CA2-A10F-1BC3C1B3D71A}" type="sibTrans" cxnId="{62E11E03-6CD3-43BE-A6A5-C896158FB3EB}">
      <dgm:prSet/>
      <dgm:spPr/>
      <dgm:t>
        <a:bodyPr/>
        <a:lstStyle/>
        <a:p>
          <a:endParaRPr lang="ru-RU"/>
        </a:p>
      </dgm:t>
    </dgm:pt>
    <dgm:pt modelId="{B59AD2EB-0989-4A83-AC98-9FA96339F7D9}" type="parTrans" cxnId="{62E11E03-6CD3-43BE-A6A5-C896158FB3EB}">
      <dgm:prSet/>
      <dgm:spPr/>
      <dgm:t>
        <a:bodyPr/>
        <a:lstStyle/>
        <a:p>
          <a:endParaRPr lang="ru-RU"/>
        </a:p>
      </dgm:t>
    </dgm:pt>
    <dgm:pt modelId="{ADC8D1D5-84A2-48B1-AC3F-CEE4D9AFCC2E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200" b="1" dirty="0" smtClean="0">
              <a:latin typeface="Georgia" panose="02040502050405020303" pitchFamily="18" charset="0"/>
            </a:rPr>
            <a:t>Составление проекта бюджета</a:t>
          </a:r>
          <a:endParaRPr lang="ru-RU" sz="2200" b="1" dirty="0">
            <a:latin typeface="Georgia" panose="02040502050405020303" pitchFamily="18" charset="0"/>
          </a:endParaRPr>
        </a:p>
      </dgm:t>
    </dgm:pt>
    <dgm:pt modelId="{4F63C470-3EFB-40C0-867A-0471F20D6423}" type="sibTrans" cxnId="{875B663E-944D-406B-88FA-E97EB7178A13}">
      <dgm:prSet/>
      <dgm:spPr/>
      <dgm:t>
        <a:bodyPr/>
        <a:lstStyle/>
        <a:p>
          <a:endParaRPr lang="ru-RU"/>
        </a:p>
      </dgm:t>
    </dgm:pt>
    <dgm:pt modelId="{1084BB1E-6C28-423E-8DF5-B97F00938D9B}" type="parTrans" cxnId="{875B663E-944D-406B-88FA-E97EB7178A13}">
      <dgm:prSet/>
      <dgm:spPr/>
      <dgm:t>
        <a:bodyPr/>
        <a:lstStyle/>
        <a:p>
          <a:endParaRPr lang="ru-RU"/>
        </a:p>
      </dgm:t>
    </dgm:pt>
    <dgm:pt modelId="{3DDE61E1-EAAB-4C58-9A54-DD07E3A9B95F}">
      <dgm:prSet custT="1"/>
      <dgm:spPr/>
      <dgm:t>
        <a:bodyPr/>
        <a:lstStyle/>
        <a:p>
          <a:r>
            <a:rPr lang="ru-RU" sz="2200" b="1" dirty="0" smtClean="0">
              <a:latin typeface="Georgia" panose="02040502050405020303" pitchFamily="18" charset="0"/>
            </a:rPr>
            <a:t>Составление, рассмотрение и утверждение отчета об исполнении</a:t>
          </a:r>
          <a:endParaRPr lang="ru-RU" sz="2200" b="1" dirty="0">
            <a:latin typeface="Georgia" panose="02040502050405020303" pitchFamily="18" charset="0"/>
          </a:endParaRPr>
        </a:p>
      </dgm:t>
    </dgm:pt>
    <dgm:pt modelId="{F7FE4B74-EB92-4DB4-8923-51F47CFE5E7E}" type="parTrans" cxnId="{9D927994-2CA1-46F4-B17E-12F8B95E0864}">
      <dgm:prSet/>
      <dgm:spPr/>
      <dgm:t>
        <a:bodyPr/>
        <a:lstStyle/>
        <a:p>
          <a:endParaRPr lang="ru-RU"/>
        </a:p>
      </dgm:t>
    </dgm:pt>
    <dgm:pt modelId="{06AE0B0F-FB1A-48C7-A3D5-E8C80E063D1E}" type="sibTrans" cxnId="{9D927994-2CA1-46F4-B17E-12F8B95E0864}">
      <dgm:prSet/>
      <dgm:spPr/>
      <dgm:t>
        <a:bodyPr/>
        <a:lstStyle/>
        <a:p>
          <a:endParaRPr lang="ru-RU"/>
        </a:p>
      </dgm:t>
    </dgm:pt>
    <dgm:pt modelId="{BC8BE093-4F78-4B02-A35D-3F1D1FB6CA5E}" type="pres">
      <dgm:prSet presAssocID="{63D8D4BD-09C2-42E4-A122-9BF05CAB66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FD8DB2A-8E31-45A4-B8D9-74DE7B35915F}" type="pres">
      <dgm:prSet presAssocID="{3DDE61E1-EAAB-4C58-9A54-DD07E3A9B95F}" presName="boxAndChildren" presStyleCnt="0"/>
      <dgm:spPr/>
    </dgm:pt>
    <dgm:pt modelId="{7AF3BE92-A099-437E-A3B8-C1608BFD3FFE}" type="pres">
      <dgm:prSet presAssocID="{3DDE61E1-EAAB-4C58-9A54-DD07E3A9B95F}" presName="parentTextBox" presStyleLbl="node1" presStyleIdx="0" presStyleCnt="4"/>
      <dgm:spPr/>
      <dgm:t>
        <a:bodyPr/>
        <a:lstStyle/>
        <a:p>
          <a:endParaRPr lang="ru-RU"/>
        </a:p>
      </dgm:t>
    </dgm:pt>
    <dgm:pt modelId="{CD4CFB63-113E-4747-9AA7-2CF9B795943C}" type="pres">
      <dgm:prSet presAssocID="{10D256EB-4A3C-4711-AE53-32B41B6561C5}" presName="sp" presStyleCnt="0"/>
      <dgm:spPr/>
    </dgm:pt>
    <dgm:pt modelId="{EB24F90E-8E74-4750-8C86-0E81AEB87A37}" type="pres">
      <dgm:prSet presAssocID="{3868F2B1-8CEC-4CBF-8775-84F45D754A0E}" presName="arrowAndChildren" presStyleCnt="0"/>
      <dgm:spPr/>
    </dgm:pt>
    <dgm:pt modelId="{3ED0F9E7-DFA5-4CCA-AB3F-414730A543E1}" type="pres">
      <dgm:prSet presAssocID="{3868F2B1-8CEC-4CBF-8775-84F45D754A0E}" presName="parentTextArrow" presStyleLbl="node1" presStyleIdx="1" presStyleCnt="4"/>
      <dgm:spPr/>
      <dgm:t>
        <a:bodyPr/>
        <a:lstStyle/>
        <a:p>
          <a:endParaRPr lang="ru-RU"/>
        </a:p>
      </dgm:t>
    </dgm:pt>
    <dgm:pt modelId="{7B6359AD-E7A0-4EC0-B819-46474823CE35}" type="pres">
      <dgm:prSet presAssocID="{81579ABC-8DC6-4CA2-A10F-1BC3C1B3D71A}" presName="sp" presStyleCnt="0"/>
      <dgm:spPr/>
    </dgm:pt>
    <dgm:pt modelId="{DE0EFC8A-84F9-4266-8E2C-EF88BE4AE865}" type="pres">
      <dgm:prSet presAssocID="{BBE43C98-E0E4-49E9-BE5B-E51A17FDBDAB}" presName="arrowAndChildren" presStyleCnt="0"/>
      <dgm:spPr/>
    </dgm:pt>
    <dgm:pt modelId="{6315E177-34A5-4833-BD24-62FABA9EDE2A}" type="pres">
      <dgm:prSet presAssocID="{BBE43C98-E0E4-49E9-BE5B-E51A17FDBDAB}" presName="parentTextArrow" presStyleLbl="node1" presStyleIdx="2" presStyleCnt="4"/>
      <dgm:spPr/>
      <dgm:t>
        <a:bodyPr/>
        <a:lstStyle/>
        <a:p>
          <a:endParaRPr lang="ru-RU"/>
        </a:p>
      </dgm:t>
    </dgm:pt>
    <dgm:pt modelId="{A4644FE0-BEBB-480D-AFE3-94E70E4395BE}" type="pres">
      <dgm:prSet presAssocID="{4F63C470-3EFB-40C0-867A-0471F20D6423}" presName="sp" presStyleCnt="0"/>
      <dgm:spPr/>
    </dgm:pt>
    <dgm:pt modelId="{8257A97C-BE5E-4331-BF10-DD79A8223668}" type="pres">
      <dgm:prSet presAssocID="{ADC8D1D5-84A2-48B1-AC3F-CEE4D9AFCC2E}" presName="arrowAndChildren" presStyleCnt="0"/>
      <dgm:spPr/>
    </dgm:pt>
    <dgm:pt modelId="{1B3A1A6F-5159-45CE-98BA-0AF69063046A}" type="pres">
      <dgm:prSet presAssocID="{ADC8D1D5-84A2-48B1-AC3F-CEE4D9AFCC2E}" presName="parentTextArrow" presStyleLbl="node1" presStyleIdx="3" presStyleCnt="4"/>
      <dgm:spPr/>
      <dgm:t>
        <a:bodyPr/>
        <a:lstStyle/>
        <a:p>
          <a:endParaRPr lang="ru-RU"/>
        </a:p>
      </dgm:t>
    </dgm:pt>
  </dgm:ptLst>
  <dgm:cxnLst>
    <dgm:cxn modelId="{875B663E-944D-406B-88FA-E97EB7178A13}" srcId="{63D8D4BD-09C2-42E4-A122-9BF05CAB66CD}" destId="{ADC8D1D5-84A2-48B1-AC3F-CEE4D9AFCC2E}" srcOrd="0" destOrd="0" parTransId="{1084BB1E-6C28-423E-8DF5-B97F00938D9B}" sibTransId="{4F63C470-3EFB-40C0-867A-0471F20D6423}"/>
    <dgm:cxn modelId="{62C05ED5-567C-48A4-A864-564EC08FEA46}" type="presOf" srcId="{ADC8D1D5-84A2-48B1-AC3F-CEE4D9AFCC2E}" destId="{1B3A1A6F-5159-45CE-98BA-0AF69063046A}" srcOrd="0" destOrd="0" presId="urn:microsoft.com/office/officeart/2005/8/layout/process4"/>
    <dgm:cxn modelId="{9D927994-2CA1-46F4-B17E-12F8B95E0864}" srcId="{63D8D4BD-09C2-42E4-A122-9BF05CAB66CD}" destId="{3DDE61E1-EAAB-4C58-9A54-DD07E3A9B95F}" srcOrd="3" destOrd="0" parTransId="{F7FE4B74-EB92-4DB4-8923-51F47CFE5E7E}" sibTransId="{06AE0B0F-FB1A-48C7-A3D5-E8C80E063D1E}"/>
    <dgm:cxn modelId="{62E11E03-6CD3-43BE-A6A5-C896158FB3EB}" srcId="{63D8D4BD-09C2-42E4-A122-9BF05CAB66CD}" destId="{BBE43C98-E0E4-49E9-BE5B-E51A17FDBDAB}" srcOrd="1" destOrd="0" parTransId="{B59AD2EB-0989-4A83-AC98-9FA96339F7D9}" sibTransId="{81579ABC-8DC6-4CA2-A10F-1BC3C1B3D71A}"/>
    <dgm:cxn modelId="{204D5827-E00F-467B-8BCA-C1D6A5A6BBBC}" srcId="{63D8D4BD-09C2-42E4-A122-9BF05CAB66CD}" destId="{3868F2B1-8CEC-4CBF-8775-84F45D754A0E}" srcOrd="2" destOrd="0" parTransId="{2DD84EBB-D932-4C97-ADE3-B8E6249BFD92}" sibTransId="{10D256EB-4A3C-4711-AE53-32B41B6561C5}"/>
    <dgm:cxn modelId="{F06A9B4B-7BE9-49E5-8967-C7145BFA1027}" type="presOf" srcId="{BBE43C98-E0E4-49E9-BE5B-E51A17FDBDAB}" destId="{6315E177-34A5-4833-BD24-62FABA9EDE2A}" srcOrd="0" destOrd="0" presId="urn:microsoft.com/office/officeart/2005/8/layout/process4"/>
    <dgm:cxn modelId="{83202A05-A6BF-4782-A2B2-915F6DEFAAC5}" type="presOf" srcId="{3868F2B1-8CEC-4CBF-8775-84F45D754A0E}" destId="{3ED0F9E7-DFA5-4CCA-AB3F-414730A543E1}" srcOrd="0" destOrd="0" presId="urn:microsoft.com/office/officeart/2005/8/layout/process4"/>
    <dgm:cxn modelId="{895DFDAB-58CB-405C-8480-0C130683F11D}" type="presOf" srcId="{3DDE61E1-EAAB-4C58-9A54-DD07E3A9B95F}" destId="{7AF3BE92-A099-437E-A3B8-C1608BFD3FFE}" srcOrd="0" destOrd="0" presId="urn:microsoft.com/office/officeart/2005/8/layout/process4"/>
    <dgm:cxn modelId="{63FCA829-F8AD-4E8E-9FBE-ADEAA524CDB5}" type="presOf" srcId="{63D8D4BD-09C2-42E4-A122-9BF05CAB66CD}" destId="{BC8BE093-4F78-4B02-A35D-3F1D1FB6CA5E}" srcOrd="0" destOrd="0" presId="urn:microsoft.com/office/officeart/2005/8/layout/process4"/>
    <dgm:cxn modelId="{3DEB5775-A7BC-4AC4-8A36-BDEEE2BE5EAB}" type="presParOf" srcId="{BC8BE093-4F78-4B02-A35D-3F1D1FB6CA5E}" destId="{AFD8DB2A-8E31-45A4-B8D9-74DE7B35915F}" srcOrd="0" destOrd="0" presId="urn:microsoft.com/office/officeart/2005/8/layout/process4"/>
    <dgm:cxn modelId="{60B5925E-0870-4CDB-82BD-DA97F567A3C1}" type="presParOf" srcId="{AFD8DB2A-8E31-45A4-B8D9-74DE7B35915F}" destId="{7AF3BE92-A099-437E-A3B8-C1608BFD3FFE}" srcOrd="0" destOrd="0" presId="urn:microsoft.com/office/officeart/2005/8/layout/process4"/>
    <dgm:cxn modelId="{7D07708D-DCEE-44C1-ACA3-E1D0F0B85D60}" type="presParOf" srcId="{BC8BE093-4F78-4B02-A35D-3F1D1FB6CA5E}" destId="{CD4CFB63-113E-4747-9AA7-2CF9B795943C}" srcOrd="1" destOrd="0" presId="urn:microsoft.com/office/officeart/2005/8/layout/process4"/>
    <dgm:cxn modelId="{69A74D16-A14C-4AD2-B7B3-9CAA78F00F03}" type="presParOf" srcId="{BC8BE093-4F78-4B02-A35D-3F1D1FB6CA5E}" destId="{EB24F90E-8E74-4750-8C86-0E81AEB87A37}" srcOrd="2" destOrd="0" presId="urn:microsoft.com/office/officeart/2005/8/layout/process4"/>
    <dgm:cxn modelId="{2792BF57-0FE1-40E4-902F-9DE812EB5F2A}" type="presParOf" srcId="{EB24F90E-8E74-4750-8C86-0E81AEB87A37}" destId="{3ED0F9E7-DFA5-4CCA-AB3F-414730A543E1}" srcOrd="0" destOrd="0" presId="urn:microsoft.com/office/officeart/2005/8/layout/process4"/>
    <dgm:cxn modelId="{34F8278C-84FB-4A50-A1CF-49E8F0A5E388}" type="presParOf" srcId="{BC8BE093-4F78-4B02-A35D-3F1D1FB6CA5E}" destId="{7B6359AD-E7A0-4EC0-B819-46474823CE35}" srcOrd="3" destOrd="0" presId="urn:microsoft.com/office/officeart/2005/8/layout/process4"/>
    <dgm:cxn modelId="{560289CC-863B-4C21-9A17-EC274FAC53EE}" type="presParOf" srcId="{BC8BE093-4F78-4B02-A35D-3F1D1FB6CA5E}" destId="{DE0EFC8A-84F9-4266-8E2C-EF88BE4AE865}" srcOrd="4" destOrd="0" presId="urn:microsoft.com/office/officeart/2005/8/layout/process4"/>
    <dgm:cxn modelId="{A9BE2006-4E36-4425-ADA2-CB011BF00AE6}" type="presParOf" srcId="{DE0EFC8A-84F9-4266-8E2C-EF88BE4AE865}" destId="{6315E177-34A5-4833-BD24-62FABA9EDE2A}" srcOrd="0" destOrd="0" presId="urn:microsoft.com/office/officeart/2005/8/layout/process4"/>
    <dgm:cxn modelId="{F8EBA98D-3007-44A9-8785-8B5E68F1500C}" type="presParOf" srcId="{BC8BE093-4F78-4B02-A35D-3F1D1FB6CA5E}" destId="{A4644FE0-BEBB-480D-AFE3-94E70E4395BE}" srcOrd="5" destOrd="0" presId="urn:microsoft.com/office/officeart/2005/8/layout/process4"/>
    <dgm:cxn modelId="{002C742C-70EB-4AEB-99E1-8EF40BBF5675}" type="presParOf" srcId="{BC8BE093-4F78-4B02-A35D-3F1D1FB6CA5E}" destId="{8257A97C-BE5E-4331-BF10-DD79A8223668}" srcOrd="6" destOrd="0" presId="urn:microsoft.com/office/officeart/2005/8/layout/process4"/>
    <dgm:cxn modelId="{FB359A99-EFC6-47F2-8601-515D03360442}" type="presParOf" srcId="{8257A97C-BE5E-4331-BF10-DD79A8223668}" destId="{1B3A1A6F-5159-45CE-98BA-0AF69063046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D839E10-B60C-4EE5-91F4-EDEE6C784495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34A42C2-5BE9-4DF6-B1AB-C7F4A39D3D55}">
      <dgm:prSet phldrT="[Текст]" custT="1"/>
      <dgm:spPr/>
      <dgm:t>
        <a:bodyPr/>
        <a:lstStyle/>
        <a:p>
          <a:r>
            <a:rPr lang="ru-RU" sz="1600" b="1" dirty="0" smtClean="0">
              <a:latin typeface="Georgia" panose="02040502050405020303" pitchFamily="18" charset="0"/>
            </a:rPr>
            <a:t>Контроль в сфере бюджетных правоотношений</a:t>
          </a:r>
          <a:endParaRPr lang="ru-RU" sz="1600" b="1" dirty="0">
            <a:latin typeface="Georgia" panose="02040502050405020303" pitchFamily="18" charset="0"/>
          </a:endParaRPr>
        </a:p>
      </dgm:t>
    </dgm:pt>
    <dgm:pt modelId="{B72E996D-DB42-4C25-BC3F-DA878DD136C4}" type="sibTrans" cxnId="{969E06AA-9D3A-469A-82E6-2BE118014648}">
      <dgm:prSet/>
      <dgm:spPr/>
      <dgm:t>
        <a:bodyPr/>
        <a:lstStyle/>
        <a:p>
          <a:endParaRPr lang="ru-RU"/>
        </a:p>
      </dgm:t>
    </dgm:pt>
    <dgm:pt modelId="{097598A9-9010-4679-B319-D04435238AA3}" type="parTrans" cxnId="{969E06AA-9D3A-469A-82E6-2BE118014648}">
      <dgm:prSet/>
      <dgm:spPr/>
      <dgm:t>
        <a:bodyPr/>
        <a:lstStyle/>
        <a:p>
          <a:endParaRPr lang="ru-RU"/>
        </a:p>
      </dgm:t>
    </dgm:pt>
    <dgm:pt modelId="{EC44F5D2-AE0A-49FF-B9C6-6AFB1D0A01F0}">
      <dgm:prSet phldrT="[Текст]" phldr="1"/>
      <dgm:spPr/>
      <dgm:t>
        <a:bodyPr/>
        <a:lstStyle/>
        <a:p>
          <a:endParaRPr lang="ru-RU" dirty="0"/>
        </a:p>
      </dgm:t>
    </dgm:pt>
    <dgm:pt modelId="{8F7C879B-9E42-43AD-AA60-6A91BE2E249F}" type="sibTrans" cxnId="{0CA51921-5892-4AC5-9E8C-81227E546A24}">
      <dgm:prSet/>
      <dgm:spPr/>
      <dgm:t>
        <a:bodyPr/>
        <a:lstStyle/>
        <a:p>
          <a:endParaRPr lang="ru-RU"/>
        </a:p>
      </dgm:t>
    </dgm:pt>
    <dgm:pt modelId="{F0AA542F-85B6-46B7-B1CE-72B682280B41}" type="parTrans" cxnId="{0CA51921-5892-4AC5-9E8C-81227E546A24}">
      <dgm:prSet/>
      <dgm:spPr/>
      <dgm:t>
        <a:bodyPr/>
        <a:lstStyle/>
        <a:p>
          <a:endParaRPr lang="ru-RU"/>
        </a:p>
      </dgm:t>
    </dgm:pt>
    <dgm:pt modelId="{067C43C0-2AD6-425D-9BFA-73A9B29E1D96}" type="pres">
      <dgm:prSet presAssocID="{ED839E10-B60C-4EE5-91F4-EDEE6C78449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FED454C-A3DB-4DC3-AB39-E67F0992F547}" type="pres">
      <dgm:prSet presAssocID="{EC44F5D2-AE0A-49FF-B9C6-6AFB1D0A01F0}" presName="boxAndChildren" presStyleCnt="0"/>
      <dgm:spPr/>
    </dgm:pt>
    <dgm:pt modelId="{A37CA1C1-2762-4415-9FED-61AF8EB7E153}" type="pres">
      <dgm:prSet presAssocID="{EC44F5D2-AE0A-49FF-B9C6-6AFB1D0A01F0}" presName="parentTextBox" presStyleLbl="node1" presStyleIdx="0" presStyleCnt="2" custAng="5400000" custScaleX="771" custScaleY="20092" custLinFactY="100000" custLinFactNeighborX="8503" custLinFactNeighborY="163034"/>
      <dgm:spPr/>
      <dgm:t>
        <a:bodyPr/>
        <a:lstStyle/>
        <a:p>
          <a:endParaRPr lang="ru-RU"/>
        </a:p>
      </dgm:t>
    </dgm:pt>
    <dgm:pt modelId="{D863F9BA-543F-4A76-85D6-881125750E74}" type="pres">
      <dgm:prSet presAssocID="{B72E996D-DB42-4C25-BC3F-DA878DD136C4}" presName="sp" presStyleCnt="0"/>
      <dgm:spPr/>
    </dgm:pt>
    <dgm:pt modelId="{41DE3B4E-22FA-4AA6-8004-19B25174C4A6}" type="pres">
      <dgm:prSet presAssocID="{A34A42C2-5BE9-4DF6-B1AB-C7F4A39D3D55}" presName="arrowAndChildren" presStyleCnt="0"/>
      <dgm:spPr/>
    </dgm:pt>
    <dgm:pt modelId="{C6129335-4BFF-4411-B60D-A83E4F9AC175}" type="pres">
      <dgm:prSet presAssocID="{A34A42C2-5BE9-4DF6-B1AB-C7F4A39D3D55}" presName="parentTextArrow" presStyleLbl="node1" presStyleIdx="1" presStyleCnt="2" custAng="5400000" custScaleX="87310" custScaleY="1209171" custLinFactNeighborX="4561" custLinFactNeighborY="16776"/>
      <dgm:spPr/>
      <dgm:t>
        <a:bodyPr/>
        <a:lstStyle/>
        <a:p>
          <a:endParaRPr lang="ru-RU"/>
        </a:p>
      </dgm:t>
    </dgm:pt>
  </dgm:ptLst>
  <dgm:cxnLst>
    <dgm:cxn modelId="{3764F003-63EB-445C-B4BC-87FC655F9782}" type="presOf" srcId="{A34A42C2-5BE9-4DF6-B1AB-C7F4A39D3D55}" destId="{C6129335-4BFF-4411-B60D-A83E4F9AC175}" srcOrd="0" destOrd="0" presId="urn:microsoft.com/office/officeart/2005/8/layout/process4"/>
    <dgm:cxn modelId="{969E06AA-9D3A-469A-82E6-2BE118014648}" srcId="{ED839E10-B60C-4EE5-91F4-EDEE6C784495}" destId="{A34A42C2-5BE9-4DF6-B1AB-C7F4A39D3D55}" srcOrd="0" destOrd="0" parTransId="{097598A9-9010-4679-B319-D04435238AA3}" sibTransId="{B72E996D-DB42-4C25-BC3F-DA878DD136C4}"/>
    <dgm:cxn modelId="{D0A9AC72-C4F7-4534-B01B-1AB6E6A99607}" type="presOf" srcId="{ED839E10-B60C-4EE5-91F4-EDEE6C784495}" destId="{067C43C0-2AD6-425D-9BFA-73A9B29E1D96}" srcOrd="0" destOrd="0" presId="urn:microsoft.com/office/officeart/2005/8/layout/process4"/>
    <dgm:cxn modelId="{2022DE2E-EDC0-417B-A594-0FF6BBFD0D39}" type="presOf" srcId="{EC44F5D2-AE0A-49FF-B9C6-6AFB1D0A01F0}" destId="{A37CA1C1-2762-4415-9FED-61AF8EB7E153}" srcOrd="0" destOrd="0" presId="urn:microsoft.com/office/officeart/2005/8/layout/process4"/>
    <dgm:cxn modelId="{0CA51921-5892-4AC5-9E8C-81227E546A24}" srcId="{ED839E10-B60C-4EE5-91F4-EDEE6C784495}" destId="{EC44F5D2-AE0A-49FF-B9C6-6AFB1D0A01F0}" srcOrd="1" destOrd="0" parTransId="{F0AA542F-85B6-46B7-B1CE-72B682280B41}" sibTransId="{8F7C879B-9E42-43AD-AA60-6A91BE2E249F}"/>
    <dgm:cxn modelId="{772977F6-754C-48A7-A71C-77F2ADF2160A}" type="presParOf" srcId="{067C43C0-2AD6-425D-9BFA-73A9B29E1D96}" destId="{AFED454C-A3DB-4DC3-AB39-E67F0992F547}" srcOrd="0" destOrd="0" presId="urn:microsoft.com/office/officeart/2005/8/layout/process4"/>
    <dgm:cxn modelId="{EBA41DC0-856C-455E-ADA8-D6DEBBB11B0B}" type="presParOf" srcId="{AFED454C-A3DB-4DC3-AB39-E67F0992F547}" destId="{A37CA1C1-2762-4415-9FED-61AF8EB7E153}" srcOrd="0" destOrd="0" presId="urn:microsoft.com/office/officeart/2005/8/layout/process4"/>
    <dgm:cxn modelId="{09B5F112-2E7A-4AE8-9AFA-187DD979CF35}" type="presParOf" srcId="{067C43C0-2AD6-425D-9BFA-73A9B29E1D96}" destId="{D863F9BA-543F-4A76-85D6-881125750E74}" srcOrd="1" destOrd="0" presId="urn:microsoft.com/office/officeart/2005/8/layout/process4"/>
    <dgm:cxn modelId="{B90BA056-A5C1-48AB-BC27-D38F4F84A1C7}" type="presParOf" srcId="{067C43C0-2AD6-425D-9BFA-73A9B29E1D96}" destId="{41DE3B4E-22FA-4AA6-8004-19B25174C4A6}" srcOrd="2" destOrd="0" presId="urn:microsoft.com/office/officeart/2005/8/layout/process4"/>
    <dgm:cxn modelId="{D33AD9E4-BFCB-40A3-AE63-BAE355B02B00}" type="presParOf" srcId="{41DE3B4E-22FA-4AA6-8004-19B25174C4A6}" destId="{C6129335-4BFF-4411-B60D-A83E4F9AC17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2B7CA3A-D07F-47E5-B233-3D17D30763A9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033AAF4-5CA4-4FDE-97C7-C717EE23E375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just"/>
          <a:r>
            <a:rPr lang="ru-RU" sz="2000" dirty="0" smtClean="0">
              <a:latin typeface="Georgia" panose="02040502050405020303" pitchFamily="18" charset="0"/>
            </a:rPr>
            <a:t>Разработка прогноза социально-экономического развития городского округа Домодедово</a:t>
          </a:r>
          <a:endParaRPr lang="ru-RU" sz="2000" dirty="0">
            <a:latin typeface="Georgia" panose="02040502050405020303" pitchFamily="18" charset="0"/>
          </a:endParaRPr>
        </a:p>
      </dgm:t>
    </dgm:pt>
    <dgm:pt modelId="{ABE41CDE-066A-4C9D-B0F2-C907C9B1921D}" type="parTrans" cxnId="{70E9437F-94C7-43A6-8D70-8EE63EA443C1}">
      <dgm:prSet/>
      <dgm:spPr/>
      <dgm:t>
        <a:bodyPr/>
        <a:lstStyle/>
        <a:p>
          <a:endParaRPr lang="ru-RU"/>
        </a:p>
      </dgm:t>
    </dgm:pt>
    <dgm:pt modelId="{37C31809-CD9F-4FDF-B5AF-2F6956282FA6}" type="sibTrans" cxnId="{70E9437F-94C7-43A6-8D70-8EE63EA443C1}">
      <dgm:prSet/>
      <dgm:spPr/>
      <dgm:t>
        <a:bodyPr/>
        <a:lstStyle/>
        <a:p>
          <a:endParaRPr lang="ru-RU"/>
        </a:p>
      </dgm:t>
    </dgm:pt>
    <dgm:pt modelId="{2ADE084F-759C-454A-832D-8E1ED28EA8C2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just"/>
          <a:r>
            <a:rPr lang="ru-RU" sz="2000" dirty="0" smtClean="0">
              <a:latin typeface="Georgia" panose="02040502050405020303" pitchFamily="18" charset="0"/>
            </a:rPr>
            <a:t>Разработка новых и корректировка действующих муниципальных программ</a:t>
          </a:r>
          <a:endParaRPr lang="ru-RU" sz="2000" dirty="0">
            <a:latin typeface="Georgia" panose="02040502050405020303" pitchFamily="18" charset="0"/>
          </a:endParaRPr>
        </a:p>
      </dgm:t>
    </dgm:pt>
    <dgm:pt modelId="{BCD34B11-11B1-49D2-A252-8E599018529E}" type="parTrans" cxnId="{3D168B9F-3784-4ABB-B0E2-5BC8C6D799E2}">
      <dgm:prSet/>
      <dgm:spPr/>
      <dgm:t>
        <a:bodyPr/>
        <a:lstStyle/>
        <a:p>
          <a:endParaRPr lang="ru-RU"/>
        </a:p>
      </dgm:t>
    </dgm:pt>
    <dgm:pt modelId="{DA5697F1-F963-4F58-9DE0-CDFB7FA63E47}" type="sibTrans" cxnId="{3D168B9F-3784-4ABB-B0E2-5BC8C6D799E2}">
      <dgm:prSet/>
      <dgm:spPr/>
      <dgm:t>
        <a:bodyPr/>
        <a:lstStyle/>
        <a:p>
          <a:endParaRPr lang="ru-RU"/>
        </a:p>
      </dgm:t>
    </dgm:pt>
    <dgm:pt modelId="{E7850F1A-2B09-4D5F-AE3F-7C84D569DFAB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dirty="0" smtClean="0">
              <a:latin typeface="Georgia" panose="02040502050405020303" pitchFamily="18" charset="0"/>
            </a:rPr>
            <a:t>Составление проекта местного бюджета </a:t>
          </a:r>
          <a:endParaRPr lang="ru-RU" sz="2000" dirty="0">
            <a:latin typeface="Georgia" panose="02040502050405020303" pitchFamily="18" charset="0"/>
          </a:endParaRPr>
        </a:p>
      </dgm:t>
    </dgm:pt>
    <dgm:pt modelId="{6CC98799-355D-4E55-87DE-538CC84F5AD0}" type="parTrans" cxnId="{2CC38BDD-F7F5-4C2E-A566-29F9D8CFA6CB}">
      <dgm:prSet/>
      <dgm:spPr/>
      <dgm:t>
        <a:bodyPr/>
        <a:lstStyle/>
        <a:p>
          <a:endParaRPr lang="ru-RU"/>
        </a:p>
      </dgm:t>
    </dgm:pt>
    <dgm:pt modelId="{CFD1D124-98F5-4082-896D-7634E7A3B0C2}" type="sibTrans" cxnId="{2CC38BDD-F7F5-4C2E-A566-29F9D8CFA6CB}">
      <dgm:prSet/>
      <dgm:spPr/>
      <dgm:t>
        <a:bodyPr/>
        <a:lstStyle/>
        <a:p>
          <a:endParaRPr lang="ru-RU"/>
        </a:p>
      </dgm:t>
    </dgm:pt>
    <dgm:pt modelId="{304C84E4-25F3-4D79-915C-1E090B51826F}" type="pres">
      <dgm:prSet presAssocID="{C2B7CA3A-D07F-47E5-B233-3D17D30763A9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9FFA22-1E40-4A86-A9E0-8D37D1BA6214}" type="pres">
      <dgm:prSet presAssocID="{C2B7CA3A-D07F-47E5-B233-3D17D30763A9}" presName="dummyMaxCanvas" presStyleCnt="0">
        <dgm:presLayoutVars/>
      </dgm:prSet>
      <dgm:spPr/>
    </dgm:pt>
    <dgm:pt modelId="{6297CE6D-15B1-4367-8E24-70AE08B164BF}" type="pres">
      <dgm:prSet presAssocID="{C2B7CA3A-D07F-47E5-B233-3D17D30763A9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ED3505-7C1B-485A-A636-740439E1AFE2}" type="pres">
      <dgm:prSet presAssocID="{C2B7CA3A-D07F-47E5-B233-3D17D30763A9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FAD41F-EBA1-433C-ACFC-9C63DF209586}" type="pres">
      <dgm:prSet presAssocID="{C2B7CA3A-D07F-47E5-B233-3D17D30763A9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95F04D-C3B5-43E2-AED0-59B6C122F6B0}" type="pres">
      <dgm:prSet presAssocID="{C2B7CA3A-D07F-47E5-B233-3D17D30763A9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371593-18D0-4854-AE9E-2B0A3905E2D0}" type="pres">
      <dgm:prSet presAssocID="{C2B7CA3A-D07F-47E5-B233-3D17D30763A9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13CC9C-26C8-4C1C-9A5D-57F78C7DB87D}" type="pres">
      <dgm:prSet presAssocID="{C2B7CA3A-D07F-47E5-B233-3D17D30763A9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356B4A-1CBC-4F36-9118-B125ECF562D6}" type="pres">
      <dgm:prSet presAssocID="{C2B7CA3A-D07F-47E5-B233-3D17D30763A9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7CDD2A-8123-42AD-8C8B-B707E4F3D44D}" type="pres">
      <dgm:prSet presAssocID="{C2B7CA3A-D07F-47E5-B233-3D17D30763A9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684C9E-0DF0-4DC0-A639-ABBCF4B4AC02}" type="presOf" srcId="{E7850F1A-2B09-4D5F-AE3F-7C84D569DFAB}" destId="{3E7CDD2A-8123-42AD-8C8B-B707E4F3D44D}" srcOrd="1" destOrd="0" presId="urn:microsoft.com/office/officeart/2005/8/layout/vProcess5"/>
    <dgm:cxn modelId="{DB6F3DEB-8F4C-42E2-AEC2-4631DDF107CB}" type="presOf" srcId="{C2B7CA3A-D07F-47E5-B233-3D17D30763A9}" destId="{304C84E4-25F3-4D79-915C-1E090B51826F}" srcOrd="0" destOrd="0" presId="urn:microsoft.com/office/officeart/2005/8/layout/vProcess5"/>
    <dgm:cxn modelId="{BC3DBCB8-D2AE-49B3-BB37-5D616AD4A7FA}" type="presOf" srcId="{C033AAF4-5CA4-4FDE-97C7-C717EE23E375}" destId="{6297CE6D-15B1-4367-8E24-70AE08B164BF}" srcOrd="0" destOrd="0" presId="urn:microsoft.com/office/officeart/2005/8/layout/vProcess5"/>
    <dgm:cxn modelId="{8EEEC046-4EBE-4122-AD1C-8CCC8796FC6C}" type="presOf" srcId="{E7850F1A-2B09-4D5F-AE3F-7C84D569DFAB}" destId="{B9FAD41F-EBA1-433C-ACFC-9C63DF209586}" srcOrd="0" destOrd="0" presId="urn:microsoft.com/office/officeart/2005/8/layout/vProcess5"/>
    <dgm:cxn modelId="{EB54CD51-730C-4C01-844E-E1AEAFF361DF}" type="presOf" srcId="{C033AAF4-5CA4-4FDE-97C7-C717EE23E375}" destId="{C013CC9C-26C8-4C1C-9A5D-57F78C7DB87D}" srcOrd="1" destOrd="0" presId="urn:microsoft.com/office/officeart/2005/8/layout/vProcess5"/>
    <dgm:cxn modelId="{16FF49E1-DFE6-4F78-8259-D17AAD176D89}" type="presOf" srcId="{2ADE084F-759C-454A-832D-8E1ED28EA8C2}" destId="{CBED3505-7C1B-485A-A636-740439E1AFE2}" srcOrd="0" destOrd="0" presId="urn:microsoft.com/office/officeart/2005/8/layout/vProcess5"/>
    <dgm:cxn modelId="{6D1AE255-101C-41C9-AB68-952F08D473E9}" type="presOf" srcId="{DA5697F1-F963-4F58-9DE0-CDFB7FA63E47}" destId="{42371593-18D0-4854-AE9E-2B0A3905E2D0}" srcOrd="0" destOrd="0" presId="urn:microsoft.com/office/officeart/2005/8/layout/vProcess5"/>
    <dgm:cxn modelId="{0D82264A-A1C6-450C-8A4B-2180FDBEC8BA}" type="presOf" srcId="{37C31809-CD9F-4FDF-B5AF-2F6956282FA6}" destId="{C195F04D-C3B5-43E2-AED0-59B6C122F6B0}" srcOrd="0" destOrd="0" presId="urn:microsoft.com/office/officeart/2005/8/layout/vProcess5"/>
    <dgm:cxn modelId="{2CC38BDD-F7F5-4C2E-A566-29F9D8CFA6CB}" srcId="{C2B7CA3A-D07F-47E5-B233-3D17D30763A9}" destId="{E7850F1A-2B09-4D5F-AE3F-7C84D569DFAB}" srcOrd="2" destOrd="0" parTransId="{6CC98799-355D-4E55-87DE-538CC84F5AD0}" sibTransId="{CFD1D124-98F5-4082-896D-7634E7A3B0C2}"/>
    <dgm:cxn modelId="{70E9437F-94C7-43A6-8D70-8EE63EA443C1}" srcId="{C2B7CA3A-D07F-47E5-B233-3D17D30763A9}" destId="{C033AAF4-5CA4-4FDE-97C7-C717EE23E375}" srcOrd="0" destOrd="0" parTransId="{ABE41CDE-066A-4C9D-B0F2-C907C9B1921D}" sibTransId="{37C31809-CD9F-4FDF-B5AF-2F6956282FA6}"/>
    <dgm:cxn modelId="{93E0BB27-CB1A-47D3-8653-FB68323CBA24}" type="presOf" srcId="{2ADE084F-759C-454A-832D-8E1ED28EA8C2}" destId="{62356B4A-1CBC-4F36-9118-B125ECF562D6}" srcOrd="1" destOrd="0" presId="urn:microsoft.com/office/officeart/2005/8/layout/vProcess5"/>
    <dgm:cxn modelId="{3D168B9F-3784-4ABB-B0E2-5BC8C6D799E2}" srcId="{C2B7CA3A-D07F-47E5-B233-3D17D30763A9}" destId="{2ADE084F-759C-454A-832D-8E1ED28EA8C2}" srcOrd="1" destOrd="0" parTransId="{BCD34B11-11B1-49D2-A252-8E599018529E}" sibTransId="{DA5697F1-F963-4F58-9DE0-CDFB7FA63E47}"/>
    <dgm:cxn modelId="{8FF4B482-2EBF-4E71-BA1B-3B8DBB8CEA6F}" type="presParOf" srcId="{304C84E4-25F3-4D79-915C-1E090B51826F}" destId="{EE9FFA22-1E40-4A86-A9E0-8D37D1BA6214}" srcOrd="0" destOrd="0" presId="urn:microsoft.com/office/officeart/2005/8/layout/vProcess5"/>
    <dgm:cxn modelId="{6D3545B4-8F5E-4C54-BB4C-931BD26B8143}" type="presParOf" srcId="{304C84E4-25F3-4D79-915C-1E090B51826F}" destId="{6297CE6D-15B1-4367-8E24-70AE08B164BF}" srcOrd="1" destOrd="0" presId="urn:microsoft.com/office/officeart/2005/8/layout/vProcess5"/>
    <dgm:cxn modelId="{F3A8A693-3ED8-42CE-9E26-D75FC4682D91}" type="presParOf" srcId="{304C84E4-25F3-4D79-915C-1E090B51826F}" destId="{CBED3505-7C1B-485A-A636-740439E1AFE2}" srcOrd="2" destOrd="0" presId="urn:microsoft.com/office/officeart/2005/8/layout/vProcess5"/>
    <dgm:cxn modelId="{7327E89F-8EB2-4FDA-9360-ECC42AFDDC86}" type="presParOf" srcId="{304C84E4-25F3-4D79-915C-1E090B51826F}" destId="{B9FAD41F-EBA1-433C-ACFC-9C63DF209586}" srcOrd="3" destOrd="0" presId="urn:microsoft.com/office/officeart/2005/8/layout/vProcess5"/>
    <dgm:cxn modelId="{108751DA-3057-436E-8AE0-5B887390EF90}" type="presParOf" srcId="{304C84E4-25F3-4D79-915C-1E090B51826F}" destId="{C195F04D-C3B5-43E2-AED0-59B6C122F6B0}" srcOrd="4" destOrd="0" presId="urn:microsoft.com/office/officeart/2005/8/layout/vProcess5"/>
    <dgm:cxn modelId="{3A331046-9696-4431-B329-7915FBCC3518}" type="presParOf" srcId="{304C84E4-25F3-4D79-915C-1E090B51826F}" destId="{42371593-18D0-4854-AE9E-2B0A3905E2D0}" srcOrd="5" destOrd="0" presId="urn:microsoft.com/office/officeart/2005/8/layout/vProcess5"/>
    <dgm:cxn modelId="{BA6CFE85-1B92-4587-B9FF-F6AE2C06621E}" type="presParOf" srcId="{304C84E4-25F3-4D79-915C-1E090B51826F}" destId="{C013CC9C-26C8-4C1C-9A5D-57F78C7DB87D}" srcOrd="6" destOrd="0" presId="urn:microsoft.com/office/officeart/2005/8/layout/vProcess5"/>
    <dgm:cxn modelId="{FD40499D-4EBA-4D12-BAB0-EAC165C2E9C9}" type="presParOf" srcId="{304C84E4-25F3-4D79-915C-1E090B51826F}" destId="{62356B4A-1CBC-4F36-9118-B125ECF562D6}" srcOrd="7" destOrd="0" presId="urn:microsoft.com/office/officeart/2005/8/layout/vProcess5"/>
    <dgm:cxn modelId="{FB18F033-6DAF-4DF3-BB57-B39D6C980250}" type="presParOf" srcId="{304C84E4-25F3-4D79-915C-1E090B51826F}" destId="{3E7CDD2A-8123-42AD-8C8B-B707E4F3D44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DE7537-2FD8-48B9-9DD7-EDD67066C403}">
      <dsp:nvSpPr>
        <dsp:cNvPr id="0" name=""/>
        <dsp:cNvSpPr/>
      </dsp:nvSpPr>
      <dsp:spPr>
        <a:xfrm>
          <a:off x="2128736" y="0"/>
          <a:ext cx="1039615" cy="109589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FD42FA-2A4F-4EA5-BBA0-13DD999BD9F3}">
      <dsp:nvSpPr>
        <dsp:cNvPr id="0" name=""/>
        <dsp:cNvSpPr/>
      </dsp:nvSpPr>
      <dsp:spPr>
        <a:xfrm>
          <a:off x="0" y="0"/>
          <a:ext cx="2124475" cy="1095896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latin typeface="Georgia" panose="02040502050405020303" pitchFamily="18" charset="0"/>
            </a:rPr>
            <a:t>Бюджет</a:t>
          </a:r>
          <a:endParaRPr lang="ru-RU" sz="3200" b="1" kern="1200" dirty="0">
            <a:latin typeface="Georgia" panose="02040502050405020303" pitchFamily="18" charset="0"/>
          </a:endParaRPr>
        </a:p>
      </dsp:txBody>
      <dsp:txXfrm>
        <a:off x="0" y="0"/>
        <a:ext cx="2124475" cy="109589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00EDAC-972F-4E78-912D-C0824AB8F979}">
      <dsp:nvSpPr>
        <dsp:cNvPr id="0" name=""/>
        <dsp:cNvSpPr/>
      </dsp:nvSpPr>
      <dsp:spPr>
        <a:xfrm>
          <a:off x="4140459" y="1726015"/>
          <a:ext cx="2929405" cy="5084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204"/>
              </a:lnTo>
              <a:lnTo>
                <a:pt x="2929405" y="254204"/>
              </a:lnTo>
              <a:lnTo>
                <a:pt x="2929405" y="50840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9E456B-BD46-4912-8F5D-4E217425AC31}">
      <dsp:nvSpPr>
        <dsp:cNvPr id="0" name=""/>
        <dsp:cNvSpPr/>
      </dsp:nvSpPr>
      <dsp:spPr>
        <a:xfrm>
          <a:off x="4094739" y="1726015"/>
          <a:ext cx="91440" cy="5084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840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4FF4AF-66A4-4DA8-BF05-ADAA536B807F}">
      <dsp:nvSpPr>
        <dsp:cNvPr id="0" name=""/>
        <dsp:cNvSpPr/>
      </dsp:nvSpPr>
      <dsp:spPr>
        <a:xfrm>
          <a:off x="1211054" y="1726015"/>
          <a:ext cx="2929405" cy="508409"/>
        </a:xfrm>
        <a:custGeom>
          <a:avLst/>
          <a:gdLst/>
          <a:ahLst/>
          <a:cxnLst/>
          <a:rect l="0" t="0" r="0" b="0"/>
          <a:pathLst>
            <a:path>
              <a:moveTo>
                <a:pt x="2929405" y="0"/>
              </a:moveTo>
              <a:lnTo>
                <a:pt x="2929405" y="254204"/>
              </a:lnTo>
              <a:lnTo>
                <a:pt x="0" y="254204"/>
              </a:lnTo>
              <a:lnTo>
                <a:pt x="0" y="50840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6B4FE9-114D-4876-83FB-27636DC24E6D}">
      <dsp:nvSpPr>
        <dsp:cNvPr id="0" name=""/>
        <dsp:cNvSpPr/>
      </dsp:nvSpPr>
      <dsp:spPr>
        <a:xfrm>
          <a:off x="2929961" y="515517"/>
          <a:ext cx="2420996" cy="1210498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Georgia" panose="02040502050405020303" pitchFamily="18" charset="0"/>
            </a:rPr>
            <a:t>Цели программного бюджета</a:t>
          </a:r>
          <a:endParaRPr lang="ru-RU" sz="2200" kern="1200" dirty="0">
            <a:latin typeface="Georgia" panose="02040502050405020303" pitchFamily="18" charset="0"/>
          </a:endParaRPr>
        </a:p>
      </dsp:txBody>
      <dsp:txXfrm>
        <a:off x="2929961" y="515517"/>
        <a:ext cx="2420996" cy="1210498"/>
      </dsp:txXfrm>
    </dsp:sp>
    <dsp:sp modelId="{F65C0154-65BF-4FD7-8CD3-DFDFCADE8A86}">
      <dsp:nvSpPr>
        <dsp:cNvPr id="0" name=""/>
        <dsp:cNvSpPr/>
      </dsp:nvSpPr>
      <dsp:spPr>
        <a:xfrm>
          <a:off x="555" y="2234424"/>
          <a:ext cx="2420996" cy="12104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Georgia" panose="02040502050405020303" pitchFamily="18" charset="0"/>
            </a:rPr>
            <a:t>Повышение качества бюджетного планирования</a:t>
          </a:r>
          <a:endParaRPr lang="ru-RU" sz="2200" kern="1200" dirty="0">
            <a:latin typeface="Georgia" panose="02040502050405020303" pitchFamily="18" charset="0"/>
          </a:endParaRPr>
        </a:p>
      </dsp:txBody>
      <dsp:txXfrm>
        <a:off x="555" y="2234424"/>
        <a:ext cx="2420996" cy="1210498"/>
      </dsp:txXfrm>
    </dsp:sp>
    <dsp:sp modelId="{2A0EE187-B840-4312-A247-1D3FC858BE3A}">
      <dsp:nvSpPr>
        <dsp:cNvPr id="0" name=""/>
        <dsp:cNvSpPr/>
      </dsp:nvSpPr>
      <dsp:spPr>
        <a:xfrm>
          <a:off x="2929961" y="2234424"/>
          <a:ext cx="2420996" cy="1210498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Georgia" panose="02040502050405020303" pitchFamily="18" charset="0"/>
            </a:rPr>
            <a:t>Повышение эффективности бюджетных расходов</a:t>
          </a:r>
          <a:endParaRPr lang="ru-RU" sz="2200" kern="1200" dirty="0">
            <a:latin typeface="Georgia" panose="02040502050405020303" pitchFamily="18" charset="0"/>
          </a:endParaRPr>
        </a:p>
      </dsp:txBody>
      <dsp:txXfrm>
        <a:off x="2929961" y="2234424"/>
        <a:ext cx="2420996" cy="1210498"/>
      </dsp:txXfrm>
    </dsp:sp>
    <dsp:sp modelId="{A53141A3-A21A-45EC-AC28-37BE03DA8AD3}">
      <dsp:nvSpPr>
        <dsp:cNvPr id="0" name=""/>
        <dsp:cNvSpPr/>
      </dsp:nvSpPr>
      <dsp:spPr>
        <a:xfrm>
          <a:off x="5859367" y="2234424"/>
          <a:ext cx="2420996" cy="12104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Georgia" panose="02040502050405020303" pitchFamily="18" charset="0"/>
            </a:rPr>
            <a:t>Повышение ответственности исполнителей программ</a:t>
          </a:r>
          <a:endParaRPr lang="ru-RU" sz="2200" kern="1200" dirty="0">
            <a:latin typeface="Georgia" panose="02040502050405020303" pitchFamily="18" charset="0"/>
          </a:endParaRPr>
        </a:p>
      </dsp:txBody>
      <dsp:txXfrm>
        <a:off x="5859367" y="2234424"/>
        <a:ext cx="2420996" cy="12104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67DA32-C767-48A8-8723-A4F2478BD2A2}">
      <dsp:nvSpPr>
        <dsp:cNvPr id="0" name=""/>
        <dsp:cNvSpPr/>
      </dsp:nvSpPr>
      <dsp:spPr>
        <a:xfrm>
          <a:off x="915971" y="220585"/>
          <a:ext cx="3064601" cy="701832"/>
        </a:xfrm>
        <a:prstGeom prst="roundRect">
          <a:avLst>
            <a:gd name="adj" fmla="val 10000"/>
          </a:avLst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/>
              </a:solidFill>
              <a:latin typeface="Georgia" panose="02040502050405020303" pitchFamily="18" charset="0"/>
            </a:rPr>
            <a:t>Сбалансированный бюджет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936527" y="241141"/>
        <a:ext cx="3023489" cy="660720"/>
      </dsp:txXfrm>
    </dsp:sp>
    <dsp:sp modelId="{77E40DB5-ABD3-47C0-8B10-C3335B071896}">
      <dsp:nvSpPr>
        <dsp:cNvPr id="0" name=""/>
        <dsp:cNvSpPr/>
      </dsp:nvSpPr>
      <dsp:spPr>
        <a:xfrm>
          <a:off x="3798364" y="548642"/>
          <a:ext cx="45719" cy="4571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3799703" y="549981"/>
        <a:ext cx="43041" cy="43041"/>
      </dsp:txXfrm>
    </dsp:sp>
    <dsp:sp modelId="{159551AE-1F18-43D3-B316-B8B902AE59D5}">
      <dsp:nvSpPr>
        <dsp:cNvPr id="0" name=""/>
        <dsp:cNvSpPr/>
      </dsp:nvSpPr>
      <dsp:spPr>
        <a:xfrm>
          <a:off x="2250250" y="2551722"/>
          <a:ext cx="396044" cy="396044"/>
        </a:xfrm>
        <a:prstGeom prst="triangle">
          <a:avLst/>
        </a:prstGeom>
        <a:solidFill>
          <a:schemeClr val="accent1"/>
        </a:solidFill>
        <a:ln w="55000" cap="flat" cmpd="thickThin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  <dsp:sp modelId="{59954AD8-DEFA-4CE1-B751-7A171828CC0E}">
      <dsp:nvSpPr>
        <dsp:cNvPr id="0" name=""/>
        <dsp:cNvSpPr/>
      </dsp:nvSpPr>
      <dsp:spPr>
        <a:xfrm>
          <a:off x="792087" y="2340062"/>
          <a:ext cx="3312369" cy="252227"/>
        </a:xfrm>
        <a:prstGeom prst="rect">
          <a:avLst/>
        </a:prstGeom>
        <a:solidFill>
          <a:schemeClr val="accent1"/>
        </a:solidFill>
        <a:ln w="55000" cap="flat" cmpd="thickThin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  <dsp:sp modelId="{4D4B816B-B6D0-4901-B469-4901D90D45C1}">
      <dsp:nvSpPr>
        <dsp:cNvPr id="0" name=""/>
        <dsp:cNvSpPr/>
      </dsp:nvSpPr>
      <dsp:spPr>
        <a:xfrm>
          <a:off x="873206" y="1584170"/>
          <a:ext cx="1448779" cy="6128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Georgia" panose="02040502050405020303" pitchFamily="18" charset="0"/>
            </a:rPr>
            <a:t>Доходы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903125" y="1614089"/>
        <a:ext cx="1388941" cy="553055"/>
      </dsp:txXfrm>
    </dsp:sp>
    <dsp:sp modelId="{6EE566EB-835E-49E9-BA8F-EECA6A8BE0D9}">
      <dsp:nvSpPr>
        <dsp:cNvPr id="0" name=""/>
        <dsp:cNvSpPr/>
      </dsp:nvSpPr>
      <dsp:spPr>
        <a:xfrm>
          <a:off x="2615206" y="1584177"/>
          <a:ext cx="1387747" cy="6089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Georgia" panose="02040502050405020303" pitchFamily="18" charset="0"/>
            </a:rPr>
            <a:t>Расходы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2644931" y="1613902"/>
        <a:ext cx="1328297" cy="5494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4BF6F6C-0A8B-461B-A59B-55A0FCD0CCD3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4BF6F6C-0A8B-461B-A59B-55A0FCD0CCD3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4BF6F6C-0A8B-461B-A59B-55A0FCD0CCD3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3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2795736"/>
          </a:xfrm>
          <a:effectLst/>
        </p:spPr>
        <p:txBody>
          <a:bodyPr>
            <a:normAutofit/>
          </a:bodyPr>
          <a:lstStyle/>
          <a:p>
            <a:r>
              <a:rPr lang="ru-RU" sz="4000" dirty="0" smtClean="0">
                <a:latin typeface="Georgia" panose="02040502050405020303" pitchFamily="18" charset="0"/>
              </a:rPr>
              <a:t>Основы бюджетного процесса</a:t>
            </a:r>
            <a:br>
              <a:rPr lang="ru-RU" sz="4000" dirty="0" smtClean="0">
                <a:latin typeface="Georgia" panose="02040502050405020303" pitchFamily="18" charset="0"/>
              </a:rPr>
            </a:br>
            <a:r>
              <a:rPr lang="ru-RU" sz="4000" dirty="0">
                <a:latin typeface="Georgia" panose="02040502050405020303" pitchFamily="18" charset="0"/>
              </a:rPr>
              <a:t/>
            </a:r>
            <a:br>
              <a:rPr lang="ru-RU" sz="4000" dirty="0">
                <a:latin typeface="Georgia" panose="02040502050405020303" pitchFamily="18" charset="0"/>
              </a:rPr>
            </a:br>
            <a:endParaRPr lang="ru-RU" sz="4000" dirty="0">
              <a:latin typeface="Georgia" panose="02040502050405020303" pitchFamily="18" charset="0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188913"/>
            <a:ext cx="863600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66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866526286"/>
              </p:ext>
            </p:extLst>
          </p:nvPr>
        </p:nvGraphicFramePr>
        <p:xfrm>
          <a:off x="107504" y="1412776"/>
          <a:ext cx="4896544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423295" y="1412776"/>
            <a:ext cx="3312368" cy="181588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Georgia" panose="02040502050405020303" pitchFamily="18" charset="0"/>
              </a:rPr>
              <a:t>В случае превышения расходов над доходами возникает </a:t>
            </a:r>
            <a:r>
              <a:rPr lang="ru-RU" sz="1600" b="1" i="1" dirty="0" smtClean="0">
                <a:latin typeface="Georgia" panose="02040502050405020303" pitchFamily="18" charset="0"/>
              </a:rPr>
              <a:t>дефицит</a:t>
            </a:r>
            <a:r>
              <a:rPr lang="ru-RU" sz="1600" i="1" dirty="0" smtClean="0">
                <a:latin typeface="Georgia" panose="02040502050405020303" pitchFamily="18" charset="0"/>
              </a:rPr>
              <a:t>.  </a:t>
            </a:r>
          </a:p>
          <a:p>
            <a:pPr algn="ctr"/>
            <a:r>
              <a:rPr lang="ru-RU" sz="1600" dirty="0" smtClean="0">
                <a:latin typeface="Georgia" panose="02040502050405020303" pitchFamily="18" charset="0"/>
              </a:rPr>
              <a:t>Источниками покрытия дефицита могут быть неиспользованные остатки прошлых лет или кредиты</a:t>
            </a:r>
            <a:r>
              <a:rPr lang="ru-RU" sz="1600" i="1" dirty="0" smtClean="0">
                <a:latin typeface="Georgia" panose="02040502050405020303" pitchFamily="18" charset="0"/>
              </a:rPr>
              <a:t>.</a:t>
            </a:r>
            <a:endParaRPr lang="ru-RU" sz="1600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643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1387978"/>
              </p:ext>
            </p:extLst>
          </p:nvPr>
        </p:nvGraphicFramePr>
        <p:xfrm>
          <a:off x="467544" y="1196751"/>
          <a:ext cx="6624736" cy="48965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Georgia" panose="02040502050405020303" pitchFamily="18" charset="0"/>
              </a:rPr>
              <a:t>Бюджетный процесс</a:t>
            </a:r>
            <a:endParaRPr lang="ru-RU" sz="28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222626541"/>
              </p:ext>
            </p:extLst>
          </p:nvPr>
        </p:nvGraphicFramePr>
        <p:xfrm>
          <a:off x="5004048" y="3356992"/>
          <a:ext cx="592832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17709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624"/>
          </a:xfrm>
        </p:spPr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ru-RU" sz="1800" dirty="0">
                <a:latin typeface="Georgia" panose="02040502050405020303" pitchFamily="18" charset="0"/>
              </a:rPr>
              <a:t>Составление проекта бюджета – прерогатива Администрации городского округа. </a:t>
            </a:r>
            <a:r>
              <a:rPr lang="ru-RU" sz="1800" dirty="0" smtClean="0">
                <a:latin typeface="Georgia" panose="02040502050405020303" pitchFamily="18" charset="0"/>
              </a:rPr>
              <a:t>Непосредственное </a:t>
            </a:r>
            <a:r>
              <a:rPr lang="ru-RU" sz="1800" dirty="0">
                <a:latin typeface="Georgia" panose="02040502050405020303" pitchFamily="18" charset="0"/>
              </a:rPr>
              <a:t>составление проекта бюджета осуществляет финансовый орган. </a:t>
            </a:r>
            <a:endParaRPr lang="ru-RU" sz="1800" dirty="0" smtClean="0">
              <a:latin typeface="Georgia" panose="02040502050405020303" pitchFamily="18" charset="0"/>
            </a:endParaRPr>
          </a:p>
          <a:p>
            <a:pPr marL="137160" indent="0" algn="just">
              <a:buNone/>
            </a:pP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Georgia" panose="02040502050405020303" pitchFamily="18" charset="0"/>
              </a:rPr>
              <a:t>1 этап - составление проекта бюджета</a:t>
            </a:r>
            <a:endParaRPr lang="ru-RU" sz="2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827116134"/>
              </p:ext>
            </p:extLst>
          </p:nvPr>
        </p:nvGraphicFramePr>
        <p:xfrm>
          <a:off x="899592" y="2132856"/>
          <a:ext cx="7416824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8690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1911631"/>
              </p:ext>
            </p:extLst>
          </p:nvPr>
        </p:nvGraphicFramePr>
        <p:xfrm>
          <a:off x="457200" y="980653"/>
          <a:ext cx="8229600" cy="5400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Georgia" panose="02040502050405020303" pitchFamily="18" charset="0"/>
              </a:rPr>
              <a:t>2 этап – рассмотрение и утверждение бюджета</a:t>
            </a:r>
            <a:endParaRPr lang="ru-RU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189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9233528"/>
              </p:ext>
            </p:extLst>
          </p:nvPr>
        </p:nvGraphicFramePr>
        <p:xfrm>
          <a:off x="457200" y="1052513"/>
          <a:ext cx="7787208" cy="4680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Georgia" panose="02040502050405020303" pitchFamily="18" charset="0"/>
              </a:rPr>
              <a:t>3 этап – исполнение бюджета</a:t>
            </a:r>
            <a:endParaRPr lang="ru-RU" sz="2400" dirty="0">
              <a:latin typeface="Georgia" panose="02040502050405020303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267743" y="3068960"/>
            <a:ext cx="1224135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1155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6803287"/>
              </p:ext>
            </p:extLst>
          </p:nvPr>
        </p:nvGraphicFramePr>
        <p:xfrm>
          <a:off x="539552" y="1196752"/>
          <a:ext cx="8229600" cy="5400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Georgia" panose="02040502050405020303" pitchFamily="18" charset="0"/>
              </a:rPr>
              <a:t>4 этап – составление и рассмотрение отчета об исполнении бюджета</a:t>
            </a:r>
            <a:endParaRPr lang="ru-RU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068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20720"/>
          </a:xfrm>
        </p:spPr>
        <p:txBody>
          <a:bodyPr>
            <a:normAutofit/>
          </a:bodyPr>
          <a:lstStyle/>
          <a:p>
            <a:pPr marL="137160" indent="0" algn="just">
              <a:buNone/>
            </a:pPr>
            <a:r>
              <a:rPr lang="ru-RU" sz="1200" b="1" i="1" dirty="0" smtClean="0"/>
              <a:t>   </a:t>
            </a:r>
            <a:r>
              <a:rPr lang="ru-RU" sz="1600" b="1" dirty="0" smtClean="0">
                <a:latin typeface="Georgia" panose="02040502050405020303" pitchFamily="18" charset="0"/>
              </a:rPr>
              <a:t>Муниципальный </a:t>
            </a:r>
            <a:r>
              <a:rPr lang="ru-RU" sz="1600" b="1" dirty="0">
                <a:latin typeface="Georgia" panose="02040502050405020303" pitchFamily="18" charset="0"/>
              </a:rPr>
              <a:t>(местный) бюджет</a:t>
            </a:r>
            <a:r>
              <a:rPr lang="ru-RU" sz="1600" dirty="0">
                <a:latin typeface="Georgia" panose="02040502050405020303" pitchFamily="18" charset="0"/>
              </a:rPr>
              <a:t> - форма образования и расходования денежных средств, предназначенных </a:t>
            </a:r>
            <a:r>
              <a:rPr lang="ru-RU" sz="1600" dirty="0" smtClean="0">
                <a:latin typeface="Georgia" panose="02040502050405020303" pitchFamily="18" charset="0"/>
              </a:rPr>
              <a:t>для финансового </a:t>
            </a:r>
            <a:r>
              <a:rPr lang="ru-RU" sz="1600" dirty="0">
                <a:latin typeface="Georgia" panose="02040502050405020303" pitchFamily="18" charset="0"/>
              </a:rPr>
              <a:t>обеспечения задач и функций местного самоуправления</a:t>
            </a:r>
            <a:r>
              <a:rPr lang="ru-RU" sz="1600" dirty="0" smtClean="0">
                <a:latin typeface="Georgia" panose="02040502050405020303" pitchFamily="18" charset="0"/>
              </a:rPr>
              <a:t>.</a:t>
            </a:r>
          </a:p>
          <a:p>
            <a:pPr marL="137160" indent="0">
              <a:buNone/>
            </a:pPr>
            <a:endParaRPr lang="ru-RU" sz="2000" b="1" dirty="0" smtClean="0">
              <a:latin typeface="Georgia" panose="02040502050405020303" pitchFamily="18" charset="0"/>
            </a:endParaRPr>
          </a:p>
          <a:p>
            <a:pPr marL="137160" indent="0">
              <a:buNone/>
            </a:pPr>
            <a:endParaRPr lang="ru-RU" sz="1400" b="1" dirty="0"/>
          </a:p>
          <a:p>
            <a:pPr marL="137160" indent="0">
              <a:buNone/>
            </a:pPr>
            <a:endParaRPr lang="ru-RU" sz="1400" b="1" dirty="0" smtClean="0"/>
          </a:p>
          <a:p>
            <a:pPr marL="137160" indent="0">
              <a:buNone/>
            </a:pPr>
            <a:endParaRPr lang="ru-RU" sz="1400" b="1" dirty="0"/>
          </a:p>
          <a:p>
            <a:pPr marL="137160" indent="0">
              <a:buNone/>
            </a:pPr>
            <a:endParaRPr lang="ru-RU" sz="1400" b="1" dirty="0" smtClean="0"/>
          </a:p>
          <a:p>
            <a:pPr marL="137160" indent="0">
              <a:buNone/>
            </a:pPr>
            <a:endParaRPr lang="ru-RU" sz="1400" b="1" dirty="0"/>
          </a:p>
          <a:p>
            <a:pPr marL="137160" indent="0">
              <a:buNone/>
            </a:pPr>
            <a:endParaRPr lang="ru-RU" sz="1400" b="1" dirty="0" smtClean="0"/>
          </a:p>
          <a:p>
            <a:pPr marL="137160" indent="0">
              <a:buNone/>
            </a:pPr>
            <a:endParaRPr lang="ru-RU" sz="1400" b="1" dirty="0"/>
          </a:p>
          <a:p>
            <a:pPr marL="137160" indent="0">
              <a:buNone/>
            </a:pPr>
            <a:endParaRPr lang="ru-RU" sz="1400" b="1" dirty="0" smtClean="0"/>
          </a:p>
          <a:p>
            <a:pPr marL="137160" indent="0">
              <a:buNone/>
            </a:pPr>
            <a:endParaRPr lang="ru-RU" sz="1400" b="1" dirty="0" smtClean="0"/>
          </a:p>
          <a:p>
            <a:pPr marL="137160" indent="0">
              <a:buNone/>
            </a:pPr>
            <a:r>
              <a:rPr lang="ru-RU" sz="1000" b="1" dirty="0" smtClean="0">
                <a:latin typeface="Georgia" panose="02040502050405020303" pitchFamily="18" charset="0"/>
              </a:rPr>
              <a:t>   </a:t>
            </a:r>
          </a:p>
          <a:p>
            <a:pPr marL="137160" indent="0" algn="just">
              <a:buNone/>
            </a:pPr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841130844"/>
              </p:ext>
            </p:extLst>
          </p:nvPr>
        </p:nvGraphicFramePr>
        <p:xfrm>
          <a:off x="539552" y="2780928"/>
          <a:ext cx="3168352" cy="1095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759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Доходы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314934" y="4293096"/>
            <a:ext cx="2976463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Georgia" panose="02040502050405020303" pitchFamily="18" charset="0"/>
              </a:rPr>
              <a:t>Источники финансирования дефицита бюджета</a:t>
            </a:r>
            <a:endParaRPr lang="ru-RU" sz="2400" b="1" dirty="0">
              <a:latin typeface="Georgia" panose="02040502050405020303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60232" y="2643256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Расходы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  <p:sp>
        <p:nvSpPr>
          <p:cNvPr id="14" name="Плюс 13"/>
          <p:cNvSpPr/>
          <p:nvPr/>
        </p:nvSpPr>
        <p:spPr>
          <a:xfrm>
            <a:off x="4644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 14"/>
          <p:cNvSpPr/>
          <p:nvPr/>
        </p:nvSpPr>
        <p:spPr>
          <a:xfrm>
            <a:off x="6065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263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92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endParaRPr lang="ru-RU" b="1" dirty="0">
              <a:latin typeface="Georgia" panose="02040502050405020303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Georgia" panose="02040502050405020303" pitchFamily="18" charset="0"/>
              </a:rPr>
              <a:t>   Основными направлениями бюджетной политики при формировании бюджета городского округа Домодедово являются</a:t>
            </a:r>
            <a:r>
              <a:rPr lang="ru-RU" sz="2900" dirty="0" smtClean="0">
                <a:latin typeface="Georgia" panose="02040502050405020303" pitchFamily="18" charset="0"/>
              </a:rPr>
              <a:t>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Georgia" panose="02040502050405020303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Georgia" panose="02040502050405020303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Georgia" panose="02040502050405020303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Georgia" panose="02040502050405020303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Georgia" panose="02040502050405020303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Georgia" panose="02040502050405020303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Georgia" panose="02040502050405020303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Georgia" panose="02040502050405020303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Georgia" panose="02040502050405020303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Georgia" panose="02040502050405020303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Georgia" panose="02040502050405020303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Georgia" panose="02040502050405020303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Georgia" panose="02040502050405020303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Georgia" panose="02040502050405020303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Georgia" panose="02040502050405020303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Georgia" panose="02040502050405020303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Georgia" panose="02040502050405020303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Georgia" panose="02040502050405020303" pitchFamily="18" charset="0"/>
              </a:rPr>
              <a:t>поддержание умеренной долговой нагрузки на бюджет городского округа</a:t>
            </a:r>
            <a:r>
              <a:rPr lang="ru-RU" sz="2900" dirty="0" smtClean="0"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Georgia" panose="02040502050405020303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Georgia" panose="02040502050405020303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Федерации от 7 </a:t>
            </a:r>
            <a:r>
              <a:rPr lang="ru-RU" sz="2900">
                <a:latin typeface="Georgia" panose="02040502050405020303" pitchFamily="18" charset="0"/>
              </a:rPr>
              <a:t>мая </a:t>
            </a:r>
            <a:r>
              <a:rPr lang="ru-RU" sz="2900" smtClean="0">
                <a:latin typeface="Georgia" panose="02040502050405020303" pitchFamily="18" charset="0"/>
              </a:rPr>
              <a:t>2018 </a:t>
            </a:r>
            <a:r>
              <a:rPr lang="ru-RU" sz="2900" dirty="0">
                <a:latin typeface="Georgia" panose="02040502050405020303" pitchFamily="18" charset="0"/>
              </a:rPr>
              <a:t>года.</a:t>
            </a:r>
            <a:endParaRPr lang="ru-RU" sz="2900" b="1" dirty="0">
              <a:latin typeface="Georgia" panose="02040502050405020303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  <a:br>
              <a:rPr lang="ru-RU" sz="2800" dirty="0">
                <a:latin typeface="Georgia" panose="02040502050405020303" pitchFamily="18" charset="0"/>
              </a:rPr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83537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800201659"/>
              </p:ext>
            </p:extLst>
          </p:nvPr>
        </p:nvGraphicFramePr>
        <p:xfrm>
          <a:off x="395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9924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1196752"/>
            <a:ext cx="8291264" cy="5289451"/>
          </a:xfrm>
        </p:spPr>
        <p:txBody>
          <a:bodyPr>
            <a:noAutofit/>
          </a:bodyPr>
          <a:lstStyle/>
          <a:p>
            <a:pPr marL="137160" indent="0" algn="just">
              <a:buNone/>
            </a:pPr>
            <a:r>
              <a:rPr lang="ru-RU" sz="1400" dirty="0" smtClean="0">
                <a:latin typeface="Georgia" panose="02040502050405020303" pitchFamily="18" charset="0"/>
              </a:rPr>
              <a:t>      Эффективность </a:t>
            </a:r>
            <a:r>
              <a:rPr lang="ru-RU" sz="1400" dirty="0">
                <a:latin typeface="Georgia" panose="02040502050405020303" pitchFamily="18" charset="0"/>
              </a:rPr>
              <a:t>деятельности органов местного самоуправления напрямую зависит от развития собственного налогового </a:t>
            </a:r>
            <a:r>
              <a:rPr lang="ru-RU" sz="1400" dirty="0" smtClean="0">
                <a:latin typeface="Georgia" panose="02040502050405020303" pitchFamily="18" charset="0"/>
              </a:rPr>
              <a:t>потенциала, поэтому вопросы </a:t>
            </a:r>
            <a:r>
              <a:rPr lang="ru-RU" sz="1400" dirty="0">
                <a:latin typeface="Georgia" panose="02040502050405020303" pitchFamily="18" charset="0"/>
              </a:rPr>
              <a:t>увеличения поступлений местных налогов в бюджет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являются наиболее актуальными.      </a:t>
            </a:r>
          </a:p>
          <a:p>
            <a:pPr marL="137160" indent="0" algn="just">
              <a:buNone/>
            </a:pPr>
            <a:r>
              <a:rPr lang="ru-RU" sz="1400" dirty="0">
                <a:latin typeface="Georgia" panose="02040502050405020303" pitchFamily="18" charset="0"/>
              </a:rPr>
              <a:t> </a:t>
            </a:r>
            <a:r>
              <a:rPr lang="ru-RU" sz="1400" dirty="0" smtClean="0">
                <a:latin typeface="Georgia" panose="02040502050405020303" pitchFamily="18" charset="0"/>
              </a:rPr>
              <a:t>     В </a:t>
            </a:r>
            <a:r>
              <a:rPr lang="ru-RU" sz="1400" dirty="0">
                <a:latin typeface="Georgia" panose="02040502050405020303" pitchFamily="18" charset="0"/>
              </a:rPr>
              <a:t>целях </a:t>
            </a:r>
            <a:r>
              <a:rPr lang="ru-RU" sz="1400" dirty="0" smtClean="0">
                <a:latin typeface="Georgia" panose="02040502050405020303" pitchFamily="18" charset="0"/>
              </a:rPr>
              <a:t> проведения  единой  налоговой  политики  на  территории  городского  округа </a:t>
            </a:r>
            <a:r>
              <a:rPr lang="ru-RU" sz="1400" dirty="0">
                <a:latin typeface="Georgia" panose="02040502050405020303" pitchFamily="18" charset="0"/>
              </a:rPr>
              <a:t>Домодедово, </a:t>
            </a:r>
            <a:r>
              <a:rPr lang="ru-RU" sz="1400" dirty="0" smtClean="0">
                <a:latin typeface="Georgia" panose="02040502050405020303" pitchFamily="18" charset="0"/>
              </a:rPr>
              <a:t> обеспечения  исполнения  бюджета  по  доходам  и  увеличения  налогового </a:t>
            </a:r>
            <a:r>
              <a:rPr lang="ru-RU" sz="1400" dirty="0">
                <a:latin typeface="Georgia" panose="02040502050405020303" pitchFamily="18" charset="0"/>
              </a:rPr>
              <a:t>потенциала </a:t>
            </a:r>
            <a:r>
              <a:rPr lang="ru-RU" sz="1400" dirty="0" smtClean="0">
                <a:latin typeface="Georgia" panose="02040502050405020303" pitchFamily="18" charset="0"/>
              </a:rPr>
              <a:t> городского  </a:t>
            </a:r>
            <a:r>
              <a:rPr lang="ru-RU" sz="1400" dirty="0">
                <a:latin typeface="Georgia" panose="02040502050405020303" pitchFamily="18" charset="0"/>
              </a:rPr>
              <a:t>округа </a:t>
            </a:r>
            <a:r>
              <a:rPr lang="ru-RU" sz="1400" dirty="0" smtClean="0">
                <a:latin typeface="Georgia" panose="02040502050405020303" pitchFamily="18" charset="0"/>
              </a:rPr>
              <a:t> Домодедово  образован </a:t>
            </a:r>
          </a:p>
          <a:p>
            <a:pPr marL="137160" indent="0" algn="ctr">
              <a:buNone/>
            </a:pPr>
            <a:endParaRPr lang="ru-RU" sz="1400" b="1" i="1" dirty="0" smtClean="0">
              <a:latin typeface="Georgia" panose="02040502050405020303" pitchFamily="18" charset="0"/>
            </a:endParaRPr>
          </a:p>
          <a:p>
            <a:pPr marL="137160" indent="0" algn="ctr">
              <a:buNone/>
            </a:pPr>
            <a:r>
              <a:rPr lang="ru-RU" sz="1400" b="1" i="1" dirty="0" smtClean="0">
                <a:latin typeface="Georgia" panose="02040502050405020303" pitchFamily="18" charset="0"/>
              </a:rPr>
              <a:t>Штаб по увеличению налогового потенциала</a:t>
            </a:r>
            <a:r>
              <a:rPr lang="ru-RU" sz="1400" dirty="0" smtClean="0">
                <a:latin typeface="Georgia" panose="02040502050405020303" pitchFamily="18" charset="0"/>
              </a:rPr>
              <a:t>. </a:t>
            </a:r>
          </a:p>
          <a:p>
            <a:pPr marL="137160" indent="0" algn="ctr">
              <a:buNone/>
            </a:pPr>
            <a:endParaRPr lang="ru-RU" sz="1400" dirty="0">
              <a:latin typeface="Georgia" panose="02040502050405020303" pitchFamily="18" charset="0"/>
            </a:endParaRPr>
          </a:p>
          <a:p>
            <a:pPr marL="137160" indent="0" algn="just">
              <a:buNone/>
            </a:pPr>
            <a:r>
              <a:rPr lang="ru-RU" sz="1400" dirty="0" smtClean="0">
                <a:latin typeface="Georgia" panose="02040502050405020303" pitchFamily="18" charset="0"/>
              </a:rPr>
              <a:t>       Одним из направлений деятельности Штаба является работа по мобилизации доходов бюджета: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400" dirty="0" smtClean="0">
                <a:latin typeface="Georgia" panose="02040502050405020303" pitchFamily="18" charset="0"/>
              </a:rPr>
              <a:t>вовлечение в налоговый оборот объектов недвижимого имущества;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400" dirty="0">
                <a:latin typeface="Georgia" panose="02040502050405020303" pitchFamily="18" charset="0"/>
              </a:rPr>
              <a:t>к</a:t>
            </a:r>
            <a:r>
              <a:rPr lang="ru-RU" sz="1400" dirty="0" smtClean="0">
                <a:latin typeface="Georgia" panose="02040502050405020303" pitchFamily="18" charset="0"/>
              </a:rPr>
              <a:t>онтроль за постановкой на налоговый учет организаций и обособленных подразделений, осуществляющих деятельность в городском округе;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400" dirty="0" smtClean="0">
                <a:latin typeface="Georgia" panose="02040502050405020303" pitchFamily="18" charset="0"/>
              </a:rPr>
              <a:t>взаимодействие с организациями, у которых средний уровень заработной платы ниже среднеотраслевого и минимального размера оплаты в Московской области. </a:t>
            </a:r>
          </a:p>
          <a:p>
            <a:pPr algn="just"/>
            <a:endParaRPr lang="ru-RU" sz="1400" dirty="0" smtClean="0">
              <a:latin typeface="Georgia" panose="02040502050405020303" pitchFamily="18" charset="0"/>
            </a:endParaRPr>
          </a:p>
          <a:p>
            <a:pPr marL="137160" indent="0" algn="just">
              <a:buNone/>
            </a:pPr>
            <a:r>
              <a:rPr lang="ru-RU" sz="1400" dirty="0">
                <a:latin typeface="Georgia" panose="02040502050405020303" pitchFamily="18" charset="0"/>
              </a:rPr>
              <a:t> </a:t>
            </a:r>
            <a:r>
              <a:rPr lang="ru-RU" sz="1400" dirty="0" smtClean="0">
                <a:latin typeface="Georgia" panose="02040502050405020303" pitchFamily="18" charset="0"/>
              </a:rPr>
              <a:t>       Кроме того главными администраторами доходов бюджета проводится постоянная работа в части обеспечения полноты взыскания платежей и уточнения невыясненных поступлений.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413613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Мобилизация доходов</a:t>
            </a:r>
          </a:p>
        </p:txBody>
      </p:sp>
    </p:spTree>
    <p:extLst>
      <p:ext uri="{BB962C8B-B14F-4D97-AF65-F5344CB8AC3E}">
        <p14:creationId xmlns:p14="http://schemas.microsoft.com/office/powerpoint/2010/main" val="3331589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40"/>
          </a:xfrm>
        </p:spPr>
        <p:txBody>
          <a:bodyPr>
            <a:normAutofit/>
          </a:bodyPr>
          <a:lstStyle/>
          <a:p>
            <a:pPr marL="137160" indent="0" algn="just">
              <a:buNone/>
            </a:pPr>
            <a:r>
              <a:rPr lang="ru-RU" sz="1600" dirty="0" smtClean="0">
                <a:latin typeface="Georgia" panose="02040502050405020303" pitchFamily="18" charset="0"/>
              </a:rPr>
              <a:t>        </a:t>
            </a:r>
            <a:r>
              <a:rPr lang="ru-RU" sz="1400" dirty="0" smtClean="0">
                <a:latin typeface="Georgia" panose="02040502050405020303" pitchFamily="18" charset="0"/>
              </a:rPr>
              <a:t>Расходная часть бюджета </a:t>
            </a:r>
            <a:r>
              <a:rPr lang="ru-RU" sz="1400" dirty="0">
                <a:latin typeface="Georgia" panose="02040502050405020303" pitchFamily="18" charset="0"/>
              </a:rPr>
              <a:t>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сформирована в программном формате. </a:t>
            </a:r>
          </a:p>
          <a:p>
            <a:pPr marL="137160" indent="0" algn="just">
              <a:buNone/>
            </a:pPr>
            <a:r>
              <a:rPr lang="ru-RU" sz="1400" dirty="0" smtClean="0">
                <a:latin typeface="Georgia" panose="02040502050405020303" pitchFamily="18" charset="0"/>
              </a:rPr>
              <a:t>       Программный бюджет – это бюджет, в котором видны цели и задачи, которые предстоит решать за счет бюджетного финансирования в текущем году и в плановом периоде.</a:t>
            </a:r>
          </a:p>
          <a:p>
            <a:pPr marL="137160" indent="0" algn="just">
              <a:buNone/>
            </a:pPr>
            <a:r>
              <a:rPr lang="ru-RU" sz="1400" dirty="0" smtClean="0">
                <a:latin typeface="Georgia" panose="02040502050405020303" pitchFamily="18" charset="0"/>
              </a:rPr>
              <a:t>        В </a:t>
            </a:r>
            <a:r>
              <a:rPr lang="ru-RU" sz="1400" dirty="0">
                <a:latin typeface="Georgia" panose="02040502050405020303" pitchFamily="18" charset="0"/>
              </a:rPr>
              <a:t>основе </a:t>
            </a:r>
            <a:r>
              <a:rPr lang="ru-RU" sz="1400" dirty="0" smtClean="0">
                <a:latin typeface="Georgia" panose="02040502050405020303" pitchFamily="18" charset="0"/>
              </a:rPr>
              <a:t>программного бюджета лежат </a:t>
            </a:r>
            <a:r>
              <a:rPr lang="ru-RU" sz="1400" dirty="0">
                <a:latin typeface="Georgia" panose="02040502050405020303" pitchFamily="18" charset="0"/>
              </a:rPr>
              <a:t>муниципальные программы, охватывающих все направления социальной и экономической политики городского округа.</a:t>
            </a:r>
          </a:p>
          <a:p>
            <a:pPr marL="137160" indent="0" algn="just">
              <a:buNone/>
            </a:pPr>
            <a:r>
              <a:rPr lang="ru-RU" sz="1400" dirty="0" smtClean="0">
                <a:latin typeface="Georgia" panose="02040502050405020303" pitchFamily="18" charset="0"/>
              </a:rPr>
              <a:t>        </a:t>
            </a:r>
            <a:r>
              <a:rPr lang="ru-RU" sz="1400" b="1" dirty="0" smtClean="0">
                <a:latin typeface="Georgia" panose="02040502050405020303" pitchFamily="18" charset="0"/>
              </a:rPr>
              <a:t>Муниципальные программы </a:t>
            </a:r>
            <a:r>
              <a:rPr lang="ru-RU" sz="1400" dirty="0" smtClean="0">
                <a:latin typeface="Georgia" panose="02040502050405020303" pitchFamily="18" charset="0"/>
              </a:rPr>
              <a:t>– это документ, определяющий: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400" dirty="0" smtClean="0">
                <a:latin typeface="Georgia" panose="02040502050405020303" pitchFamily="18" charset="0"/>
              </a:rPr>
              <a:t>цели и задачи муниципальной политики в определенной сфере;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400" dirty="0" smtClean="0">
                <a:latin typeface="Georgia" panose="02040502050405020303" pitchFamily="18" charset="0"/>
              </a:rPr>
              <a:t>способы достижения;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400" dirty="0" smtClean="0">
                <a:latin typeface="Georgia" panose="02040502050405020303" pitchFamily="18" charset="0"/>
              </a:rPr>
              <a:t>объемы используемых финансовых ресурсов.</a:t>
            </a:r>
          </a:p>
          <a:p>
            <a:pPr algn="just">
              <a:buFontTx/>
              <a:buChar char="-"/>
            </a:pPr>
            <a:endParaRPr lang="ru-RU" sz="1400" dirty="0" smtClean="0">
              <a:latin typeface="Georgia" panose="02040502050405020303" pitchFamily="18" charset="0"/>
            </a:endParaRPr>
          </a:p>
          <a:p>
            <a:pPr marL="137160" indent="0" algn="just">
              <a:buNone/>
            </a:pPr>
            <a:endParaRPr lang="ru-RU" sz="1600" dirty="0" smtClean="0">
              <a:latin typeface="Georgia" panose="02040502050405020303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Georgia" panose="02040502050405020303" pitchFamily="18" charset="0"/>
              </a:rPr>
              <a:t>Расходы бюджета</a:t>
            </a:r>
            <a:endParaRPr lang="ru-RU" sz="2800" dirty="0">
              <a:latin typeface="Georgia" panose="02040502050405020303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4430711"/>
            <a:ext cx="1490464" cy="13508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Georgia" panose="02040502050405020303" pitchFamily="18" charset="0"/>
              </a:rPr>
              <a:t>ЦЕЛЬ</a:t>
            </a:r>
            <a:endParaRPr lang="ru-RU" sz="2400" b="1" dirty="0">
              <a:latin typeface="Georgia" panose="02040502050405020303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27784" y="5715970"/>
            <a:ext cx="1490464" cy="7373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Georgia" panose="02040502050405020303" pitchFamily="18" charset="0"/>
              </a:rPr>
              <a:t>Задача 3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27784" y="4723229"/>
            <a:ext cx="1490464" cy="70738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Georgia" panose="02040502050405020303" pitchFamily="18" charset="0"/>
              </a:rPr>
              <a:t>Задача 2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627784" y="3700264"/>
            <a:ext cx="1490464" cy="66484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Georgia" panose="02040502050405020303" pitchFamily="18" charset="0"/>
              </a:rPr>
              <a:t>Задача 1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860032" y="5715970"/>
            <a:ext cx="1800200" cy="7373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Georgia" panose="02040502050405020303" pitchFamily="18" charset="0"/>
              </a:rPr>
              <a:t>Мероприятие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861850" y="4737841"/>
            <a:ext cx="1800200" cy="6781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Georgia" panose="02040502050405020303" pitchFamily="18" charset="0"/>
              </a:rPr>
              <a:t>Мероприятие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860032" y="3717032"/>
            <a:ext cx="1800200" cy="6480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Georgia" panose="02040502050405020303" pitchFamily="18" charset="0"/>
              </a:rPr>
              <a:t>Мероприятие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118347" y="4430711"/>
            <a:ext cx="1656184" cy="13508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Georgia" panose="02040502050405020303" pitchFamily="18" charset="0"/>
              </a:rPr>
              <a:t>РЕЗУЛЬТАТ</a:t>
            </a:r>
            <a:endParaRPr lang="ru-RU" sz="1600" b="1" dirty="0">
              <a:latin typeface="Georgia" panose="02040502050405020303" pitchFamily="18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 rot="19765376">
            <a:off x="2051720" y="4149080"/>
            <a:ext cx="432048" cy="21602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2133742" y="4967471"/>
            <a:ext cx="432048" cy="21602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 rot="1912587">
            <a:off x="2089607" y="5868629"/>
            <a:ext cx="432048" cy="21602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4283968" y="5976641"/>
            <a:ext cx="432048" cy="21602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4283968" y="4967471"/>
            <a:ext cx="432048" cy="21602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>
            <a:off x="4283968" y="3936300"/>
            <a:ext cx="432048" cy="21602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6660232" y="5041070"/>
            <a:ext cx="432048" cy="21602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 rot="2185376">
            <a:off x="6790539" y="4041918"/>
            <a:ext cx="432048" cy="21602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 rot="19900768">
            <a:off x="6804248" y="5994032"/>
            <a:ext cx="432048" cy="21602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404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753547187"/>
              </p:ext>
            </p:extLst>
          </p:nvPr>
        </p:nvGraphicFramePr>
        <p:xfrm>
          <a:off x="467544" y="764704"/>
          <a:ext cx="8280920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1856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72648"/>
          </a:xfrm>
        </p:spPr>
        <p:txBody>
          <a:bodyPr/>
          <a:lstStyle/>
          <a:p>
            <a:pPr marL="137160" indent="0" algn="ctr">
              <a:buNone/>
            </a:pPr>
            <a:r>
              <a:rPr lang="ru-RU" sz="1600" dirty="0" smtClean="0">
                <a:latin typeface="Georgia" panose="02040502050405020303" pitchFamily="18" charset="0"/>
              </a:rPr>
              <a:t>В зависимости от соотношения доходной и расходной части бюджета можно выделить следующие виды бюджетов: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Georgia" panose="02040502050405020303" pitchFamily="18" charset="0"/>
              </a:rPr>
              <a:t>Виды бюджетов</a:t>
            </a:r>
            <a:endParaRPr lang="ru-RU" sz="28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5621199"/>
              </p:ext>
            </p:extLst>
          </p:nvPr>
        </p:nvGraphicFramePr>
        <p:xfrm>
          <a:off x="251520" y="1988840"/>
          <a:ext cx="4896544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423295" y="1988840"/>
            <a:ext cx="3312368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i="1" dirty="0" smtClean="0">
                <a:latin typeface="Georgia" panose="02040502050405020303" pitchFamily="18" charset="0"/>
              </a:rPr>
              <a:t>Сбалансированный бюджет – это самое оптимальное состояние бюджета, когда доходы равны расходам.</a:t>
            </a:r>
            <a:endParaRPr lang="ru-RU" sz="1600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400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5423295" y="1484784"/>
            <a:ext cx="3312368" cy="181588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latin typeface="Georgia" panose="02040502050405020303" pitchFamily="18" charset="0"/>
              </a:rPr>
              <a:t>Профицит бюджета </a:t>
            </a:r>
            <a:r>
              <a:rPr lang="ru-RU" sz="1600" i="1" dirty="0" smtClean="0">
                <a:latin typeface="Georgia" panose="02040502050405020303" pitchFamily="18" charset="0"/>
              </a:rPr>
              <a:t>– это превышение доходов над расходами. </a:t>
            </a:r>
          </a:p>
          <a:p>
            <a:pPr algn="ctr"/>
            <a:r>
              <a:rPr lang="ru-RU" sz="1600" i="1" dirty="0" smtClean="0">
                <a:latin typeface="Georgia" panose="02040502050405020303" pitchFamily="18" charset="0"/>
              </a:rPr>
              <a:t>В этом случае принимается решение как их использовать: накапливать резервы или погасить долг.  </a:t>
            </a:r>
            <a:endParaRPr lang="ru-RU" sz="1600" i="1" dirty="0">
              <a:latin typeface="Georgia" panose="02040502050405020303" pitchFamily="18" charset="0"/>
            </a:endParaRPr>
          </a:p>
        </p:txBody>
      </p:sp>
      <p:graphicFrame>
        <p:nvGraphicFramePr>
          <p:cNvPr id="7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5170783"/>
              </p:ext>
            </p:extLst>
          </p:nvPr>
        </p:nvGraphicFramePr>
        <p:xfrm>
          <a:off x="539552" y="1484784"/>
          <a:ext cx="4258816" cy="3024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30541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Бюджет в цифрах</Template>
  <TotalTime>6406</TotalTime>
  <Words>901</Words>
  <Application>Microsoft Office PowerPoint</Application>
  <PresentationFormat>Экран (4:3)</PresentationFormat>
  <Paragraphs>119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Открытая</vt:lpstr>
      <vt:lpstr>Основы бюджетного процесса  </vt:lpstr>
      <vt:lpstr>Презентация PowerPoint</vt:lpstr>
      <vt:lpstr>Бюджетная политика городского округа Домодедово </vt:lpstr>
      <vt:lpstr>Презентация PowerPoint</vt:lpstr>
      <vt:lpstr>Презентация PowerPoint</vt:lpstr>
      <vt:lpstr>Расходы бюджета</vt:lpstr>
      <vt:lpstr>Презентация PowerPoint</vt:lpstr>
      <vt:lpstr>Виды бюджетов</vt:lpstr>
      <vt:lpstr>Презентация PowerPoint</vt:lpstr>
      <vt:lpstr>Презентация PowerPoint</vt:lpstr>
      <vt:lpstr>Бюджетный процесс</vt:lpstr>
      <vt:lpstr>1 этап - составление проекта бюджета</vt:lpstr>
      <vt:lpstr>2 этап – рассмотрение и утверждение бюджета</vt:lpstr>
      <vt:lpstr>3 этап – исполнение бюджета</vt:lpstr>
      <vt:lpstr>4 этап – составление и рассмотрение отчета об исполнении бюджета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Монахова И.В.</cp:lastModifiedBy>
  <cp:revision>623</cp:revision>
  <cp:lastPrinted>2017-01-18T07:30:26Z</cp:lastPrinted>
  <dcterms:created xsi:type="dcterms:W3CDTF">2015-09-30T07:48:07Z</dcterms:created>
  <dcterms:modified xsi:type="dcterms:W3CDTF">2019-01-22T11:10:03Z</dcterms:modified>
</cp:coreProperties>
</file>